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0" r:id="rId2"/>
    <p:sldId id="405" r:id="rId3"/>
    <p:sldId id="414" r:id="rId4"/>
    <p:sldId id="415" r:id="rId5"/>
    <p:sldId id="420" r:id="rId6"/>
    <p:sldId id="426" r:id="rId7"/>
    <p:sldId id="424" r:id="rId8"/>
    <p:sldId id="430" r:id="rId9"/>
    <p:sldId id="425" r:id="rId10"/>
    <p:sldId id="421" r:id="rId11"/>
    <p:sldId id="427" r:id="rId12"/>
    <p:sldId id="422" r:id="rId13"/>
    <p:sldId id="429" r:id="rId14"/>
    <p:sldId id="423" r:id="rId15"/>
    <p:sldId id="428" r:id="rId16"/>
    <p:sldId id="419" r:id="rId17"/>
    <p:sldId id="410" r:id="rId18"/>
    <p:sldId id="431" r:id="rId19"/>
    <p:sldId id="434" r:id="rId20"/>
    <p:sldId id="432" r:id="rId21"/>
    <p:sldId id="43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39"/>
    <a:srgbClr val="454C69"/>
    <a:srgbClr val="FFFFFF"/>
    <a:srgbClr val="F39322"/>
    <a:srgbClr val="E6E6E6"/>
    <a:srgbClr val="006634"/>
    <a:srgbClr val="86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11" autoAdjust="0"/>
    <p:restoredTop sz="83153" autoAdjust="0"/>
  </p:normalViewPr>
  <p:slideViewPr>
    <p:cSldViewPr snapToGrid="0">
      <p:cViewPr>
        <p:scale>
          <a:sx n="112" d="100"/>
          <a:sy n="112" d="100"/>
        </p:scale>
        <p:origin x="144" y="-2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7" d="100"/>
          <a:sy n="47" d="100"/>
        </p:scale>
        <p:origin x="1932"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89781-F136-403A-9A18-F5A619CE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4178FB0E-6F11-425E-BA85-F066039B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DC2F7C-FCB1-4154-A707-02579EEC012A}" type="datetime1">
              <a:rPr lang="nl-NL" smtClean="0"/>
              <a:t>06-11-2024</a:t>
            </a:fld>
            <a:endParaRPr lang="nl-NL"/>
          </a:p>
        </p:txBody>
      </p:sp>
      <p:sp>
        <p:nvSpPr>
          <p:cNvPr id="4" name="Footer Placeholder 3">
            <a:extLst>
              <a:ext uri="{FF2B5EF4-FFF2-40B4-BE49-F238E27FC236}">
                <a16:creationId xmlns:a16="http://schemas.microsoft.com/office/drawing/2014/main" id="{DBD2A01D-65F8-4012-B908-12826D752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CBD87A9-C523-46BA-BB91-7D67E1F34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FA6E-79E2-47B6-A9E0-BE46D0CDB95E}" type="slidenum">
              <a:rPr lang="nl-NL" smtClean="0"/>
              <a:t>‹#›</a:t>
            </a:fld>
            <a:endParaRPr lang="nl-NL"/>
          </a:p>
        </p:txBody>
      </p:sp>
    </p:spTree>
    <p:extLst>
      <p:ext uri="{BB962C8B-B14F-4D97-AF65-F5344CB8AC3E}">
        <p14:creationId xmlns:p14="http://schemas.microsoft.com/office/powerpoint/2010/main" val="10079236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CFA-9089-4604-BE55-6B5DC76CD258}" type="datetime1">
              <a:rPr lang="nl-NL" smtClean="0"/>
              <a:t>06-11-2024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360D2-D3D6-4455-9451-79BE698AFDE1}" type="slidenum">
              <a:rPr lang="nl-NL" smtClean="0"/>
              <a:t>‹#›</a:t>
            </a:fld>
            <a:endParaRPr lang="nl-NL"/>
          </a:p>
        </p:txBody>
      </p:sp>
    </p:spTree>
    <p:extLst>
      <p:ext uri="{BB962C8B-B14F-4D97-AF65-F5344CB8AC3E}">
        <p14:creationId xmlns:p14="http://schemas.microsoft.com/office/powerpoint/2010/main" val="2506204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30000" dirty="0"/>
              <a:t>e</a:t>
            </a:r>
            <a:r>
              <a:rPr lang="nl-NL" dirty="0"/>
              <a:t> les. Terugblik op vorige periode.</a:t>
            </a:r>
          </a:p>
          <a:p>
            <a:r>
              <a:rPr lang="nl-NL" dirty="0"/>
              <a:t>(aanwezigheid) </a:t>
            </a:r>
          </a:p>
          <a:p>
            <a:r>
              <a:rPr lang="nl-NL" dirty="0"/>
              <a:t>Wat hebben jullie gedaan in de vakantie? </a:t>
            </a:r>
          </a:p>
          <a:p>
            <a:pPr marL="171450" indent="-171450">
              <a:buFontTx/>
              <a:buChar char="-"/>
            </a:pPr>
            <a:r>
              <a:rPr lang="nl-NL" dirty="0"/>
              <a:t>Trots op websites</a:t>
            </a:r>
          </a:p>
          <a:p>
            <a:pPr marL="171450" indent="-171450">
              <a:buFontTx/>
              <a:buChar char="-"/>
            </a:pPr>
            <a:r>
              <a:rPr lang="nl-NL" dirty="0"/>
              <a:t>Cijfers</a:t>
            </a:r>
          </a:p>
          <a:p>
            <a:pPr marL="171450" indent="-171450">
              <a:buFontTx/>
              <a:buChar char="-"/>
            </a:pPr>
            <a:endParaRPr lang="nl-NL" dirty="0"/>
          </a:p>
          <a:p>
            <a:pPr marL="171450" indent="-171450">
              <a:buFontTx/>
              <a:buChar char="-"/>
            </a:pPr>
            <a:r>
              <a:rPr lang="nl-NL" dirty="0"/>
              <a:t>Deze periode: Stapje verder dan html: programmeren, daarna game maken (en staartje 3D design)</a:t>
            </a:r>
          </a:p>
          <a:p>
            <a:pPr marL="171450" indent="-171450">
              <a:buFontTx/>
              <a:buChar char="-"/>
            </a:pPr>
            <a:r>
              <a:rPr lang="nl-NL" dirty="0"/>
              <a:t>Uitleg programmeren</a:t>
            </a:r>
          </a:p>
          <a:p>
            <a:pPr marL="171450" indent="-171450">
              <a:buFontTx/>
              <a:buChar char="-"/>
            </a:pPr>
            <a:r>
              <a:rPr lang="nl-NL" dirty="0"/>
              <a:t>Start Khan</a:t>
            </a:r>
          </a:p>
        </p:txBody>
      </p:sp>
      <p:sp>
        <p:nvSpPr>
          <p:cNvPr id="4" name="Tijdelijke aanduiding voor datum 3"/>
          <p:cNvSpPr>
            <a:spLocks noGrp="1"/>
          </p:cNvSpPr>
          <p:nvPr>
            <p:ph type="dt" idx="10"/>
          </p:nvPr>
        </p:nvSpPr>
        <p:spPr/>
        <p:txBody>
          <a:bodyPr/>
          <a:lstStyle/>
          <a:p>
            <a:fld id="{B80B7CFA-9089-4604-BE55-6B5DC76CD258}" type="datetime1">
              <a:rPr lang="nl-NL" smtClean="0"/>
              <a:t>06-11-2024</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a:t>
            </a:fld>
            <a:endParaRPr lang="nl-NL"/>
          </a:p>
        </p:txBody>
      </p:sp>
    </p:spTree>
    <p:extLst>
      <p:ext uri="{BB962C8B-B14F-4D97-AF65-F5344CB8AC3E}">
        <p14:creationId xmlns:p14="http://schemas.microsoft.com/office/powerpoint/2010/main" val="229760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CE29B-3ED6-71EB-3770-270E9C9494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C7E220-9EF8-EE7A-88C8-BB5B6F3649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934B444-ACE1-9005-3717-E64A6BA2E1CF}"/>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498AF010-DCCE-BBEA-56BB-C2346780EBE3}"/>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E5664509-EA34-A9C7-9DAC-81C1E5DFF292}"/>
              </a:ext>
            </a:extLst>
          </p:cNvPr>
          <p:cNvSpPr>
            <a:spLocks noGrp="1"/>
          </p:cNvSpPr>
          <p:nvPr>
            <p:ph type="sldNum" sz="quarter" idx="5"/>
          </p:nvPr>
        </p:nvSpPr>
        <p:spPr/>
        <p:txBody>
          <a:bodyPr/>
          <a:lstStyle/>
          <a:p>
            <a:fld id="{293360D2-D3D6-4455-9451-79BE698AFDE1}" type="slidenum">
              <a:rPr lang="nl-NL" smtClean="0"/>
              <a:t>12</a:t>
            </a:fld>
            <a:endParaRPr lang="nl-NL"/>
          </a:p>
        </p:txBody>
      </p:sp>
    </p:spTree>
    <p:extLst>
      <p:ext uri="{BB962C8B-B14F-4D97-AF65-F5344CB8AC3E}">
        <p14:creationId xmlns:p14="http://schemas.microsoft.com/office/powerpoint/2010/main" val="370508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5723-30BF-70B1-5DC4-372F956610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C4087A-59BF-8CCF-9176-5E87526669D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686A365-7B19-4350-784F-7E5EBBEEF204}"/>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CA79EAAA-E913-4649-77C8-13DA53B37F0D}"/>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907A3F21-9DAE-D306-492E-5F7C6E80A60B}"/>
              </a:ext>
            </a:extLst>
          </p:cNvPr>
          <p:cNvSpPr>
            <a:spLocks noGrp="1"/>
          </p:cNvSpPr>
          <p:nvPr>
            <p:ph type="sldNum" sz="quarter" idx="5"/>
          </p:nvPr>
        </p:nvSpPr>
        <p:spPr/>
        <p:txBody>
          <a:bodyPr/>
          <a:lstStyle/>
          <a:p>
            <a:fld id="{293360D2-D3D6-4455-9451-79BE698AFDE1}" type="slidenum">
              <a:rPr lang="nl-NL" smtClean="0"/>
              <a:t>13</a:t>
            </a:fld>
            <a:endParaRPr lang="nl-NL"/>
          </a:p>
        </p:txBody>
      </p:sp>
    </p:spTree>
    <p:extLst>
      <p:ext uri="{BB962C8B-B14F-4D97-AF65-F5344CB8AC3E}">
        <p14:creationId xmlns:p14="http://schemas.microsoft.com/office/powerpoint/2010/main" val="140590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5D2A5-A6D7-DE95-5BDE-016E1F8577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531915-548F-99D1-DC1F-E409B7C7EA1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1B1B3F-2F6B-6C1C-EABC-EC933670A2AE}"/>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5E3056AA-3A85-9635-97A4-985DB7714EF7}"/>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D0848A92-3770-78DA-698E-F22C9C6E7586}"/>
              </a:ext>
            </a:extLst>
          </p:cNvPr>
          <p:cNvSpPr>
            <a:spLocks noGrp="1"/>
          </p:cNvSpPr>
          <p:nvPr>
            <p:ph type="sldNum" sz="quarter" idx="5"/>
          </p:nvPr>
        </p:nvSpPr>
        <p:spPr/>
        <p:txBody>
          <a:bodyPr/>
          <a:lstStyle/>
          <a:p>
            <a:fld id="{293360D2-D3D6-4455-9451-79BE698AFDE1}" type="slidenum">
              <a:rPr lang="nl-NL" smtClean="0"/>
              <a:t>14</a:t>
            </a:fld>
            <a:endParaRPr lang="nl-NL"/>
          </a:p>
        </p:txBody>
      </p:sp>
    </p:spTree>
    <p:extLst>
      <p:ext uri="{BB962C8B-B14F-4D97-AF65-F5344CB8AC3E}">
        <p14:creationId xmlns:p14="http://schemas.microsoft.com/office/powerpoint/2010/main" val="417825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9068E-DD03-FA09-21AC-DD06B7EA87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66E572-C89F-1064-95CA-99362E74D5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DABFE5-4394-5ACA-6709-19A6B21E90D9}"/>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C01894CF-F33E-6067-0666-2B828D182D37}"/>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8DD1ACFE-1893-42B6-A971-B8EC8ACE8023}"/>
              </a:ext>
            </a:extLst>
          </p:cNvPr>
          <p:cNvSpPr>
            <a:spLocks noGrp="1"/>
          </p:cNvSpPr>
          <p:nvPr>
            <p:ph type="sldNum" sz="quarter" idx="5"/>
          </p:nvPr>
        </p:nvSpPr>
        <p:spPr/>
        <p:txBody>
          <a:bodyPr/>
          <a:lstStyle/>
          <a:p>
            <a:fld id="{293360D2-D3D6-4455-9451-79BE698AFDE1}" type="slidenum">
              <a:rPr lang="nl-NL" smtClean="0"/>
              <a:t>15</a:t>
            </a:fld>
            <a:endParaRPr lang="nl-NL"/>
          </a:p>
        </p:txBody>
      </p:sp>
    </p:spTree>
    <p:extLst>
      <p:ext uri="{BB962C8B-B14F-4D97-AF65-F5344CB8AC3E}">
        <p14:creationId xmlns:p14="http://schemas.microsoft.com/office/powerpoint/2010/main" val="295800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4E3C-FBC1-ABA9-EAD8-365C808D23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14FBE8-D740-FD13-16C2-AD4F468636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47D62B-618C-D245-9F81-FA1994C62FC8}"/>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18C57CAC-682C-9E17-0C5E-FE2F55E5DCB0}"/>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DED43226-B4A6-7E20-5667-7EB761B4E495}"/>
              </a:ext>
            </a:extLst>
          </p:cNvPr>
          <p:cNvSpPr>
            <a:spLocks noGrp="1"/>
          </p:cNvSpPr>
          <p:nvPr>
            <p:ph type="sldNum" sz="quarter" idx="5"/>
          </p:nvPr>
        </p:nvSpPr>
        <p:spPr/>
        <p:txBody>
          <a:bodyPr/>
          <a:lstStyle/>
          <a:p>
            <a:fld id="{293360D2-D3D6-4455-9451-79BE698AFDE1}" type="slidenum">
              <a:rPr lang="nl-NL" smtClean="0"/>
              <a:t>16</a:t>
            </a:fld>
            <a:endParaRPr lang="nl-NL"/>
          </a:p>
        </p:txBody>
      </p:sp>
    </p:spTree>
    <p:extLst>
      <p:ext uri="{BB962C8B-B14F-4D97-AF65-F5344CB8AC3E}">
        <p14:creationId xmlns:p14="http://schemas.microsoft.com/office/powerpoint/2010/main" val="88800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4</a:t>
            </a:fld>
            <a:endParaRPr lang="nl-NL"/>
          </a:p>
        </p:txBody>
      </p:sp>
    </p:spTree>
    <p:extLst>
      <p:ext uri="{BB962C8B-B14F-4D97-AF65-F5344CB8AC3E}">
        <p14:creationId xmlns:p14="http://schemas.microsoft.com/office/powerpoint/2010/main" val="186247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B6446-28C8-57AB-5EF3-2C31179BA0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E16E96-C51C-D50A-8BF6-C449C0DD1C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B95F09-E922-41F6-2795-9AE54B2A96FD}"/>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4BDFC307-62D8-0FED-FEEF-94CE53F691F9}"/>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805532F8-A201-EE37-CB71-B62E62C43C7E}"/>
              </a:ext>
            </a:extLst>
          </p:cNvPr>
          <p:cNvSpPr>
            <a:spLocks noGrp="1"/>
          </p:cNvSpPr>
          <p:nvPr>
            <p:ph type="sldNum" sz="quarter" idx="5"/>
          </p:nvPr>
        </p:nvSpPr>
        <p:spPr/>
        <p:txBody>
          <a:bodyPr/>
          <a:lstStyle/>
          <a:p>
            <a:fld id="{293360D2-D3D6-4455-9451-79BE698AFDE1}" type="slidenum">
              <a:rPr lang="nl-NL" smtClean="0"/>
              <a:t>5</a:t>
            </a:fld>
            <a:endParaRPr lang="nl-NL"/>
          </a:p>
        </p:txBody>
      </p:sp>
    </p:spTree>
    <p:extLst>
      <p:ext uri="{BB962C8B-B14F-4D97-AF65-F5344CB8AC3E}">
        <p14:creationId xmlns:p14="http://schemas.microsoft.com/office/powerpoint/2010/main" val="341107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5B52-FBD1-3FC7-F05E-7504CA1C83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49D07D-5A68-B874-48E6-BD7E690311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35217B-D00F-C0C5-B45F-5254D6F97C52}"/>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FBA28997-F375-0758-D9BF-3B13965CC5B1}"/>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5827F779-0039-6551-B4CC-23E3E0C94957}"/>
              </a:ext>
            </a:extLst>
          </p:cNvPr>
          <p:cNvSpPr>
            <a:spLocks noGrp="1"/>
          </p:cNvSpPr>
          <p:nvPr>
            <p:ph type="sldNum" sz="quarter" idx="5"/>
          </p:nvPr>
        </p:nvSpPr>
        <p:spPr/>
        <p:txBody>
          <a:bodyPr/>
          <a:lstStyle/>
          <a:p>
            <a:fld id="{293360D2-D3D6-4455-9451-79BE698AFDE1}" type="slidenum">
              <a:rPr lang="nl-NL" smtClean="0"/>
              <a:t>6</a:t>
            </a:fld>
            <a:endParaRPr lang="nl-NL"/>
          </a:p>
        </p:txBody>
      </p:sp>
    </p:spTree>
    <p:extLst>
      <p:ext uri="{BB962C8B-B14F-4D97-AF65-F5344CB8AC3E}">
        <p14:creationId xmlns:p14="http://schemas.microsoft.com/office/powerpoint/2010/main" val="307567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80542-0A7C-C58C-4035-AE7EC626F9D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6C616B-2735-E8AA-82C6-A9AEE627D8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52E654-CB1D-54E7-1D34-20512A44B3E0}"/>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A1576A43-6930-3591-FABF-6BC699070377}"/>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243DDFF5-9DAA-F26E-4447-01B9DB00BADD}"/>
              </a:ext>
            </a:extLst>
          </p:cNvPr>
          <p:cNvSpPr>
            <a:spLocks noGrp="1"/>
          </p:cNvSpPr>
          <p:nvPr>
            <p:ph type="sldNum" sz="quarter" idx="5"/>
          </p:nvPr>
        </p:nvSpPr>
        <p:spPr/>
        <p:txBody>
          <a:bodyPr/>
          <a:lstStyle/>
          <a:p>
            <a:fld id="{293360D2-D3D6-4455-9451-79BE698AFDE1}" type="slidenum">
              <a:rPr lang="nl-NL" smtClean="0"/>
              <a:t>7</a:t>
            </a:fld>
            <a:endParaRPr lang="nl-NL"/>
          </a:p>
        </p:txBody>
      </p:sp>
    </p:spTree>
    <p:extLst>
      <p:ext uri="{BB962C8B-B14F-4D97-AF65-F5344CB8AC3E}">
        <p14:creationId xmlns:p14="http://schemas.microsoft.com/office/powerpoint/2010/main" val="269259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98FA-41CD-C93A-591A-F228D57215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7814E6-6248-F953-75A1-F9DDD59B1F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1AFCF2-8EC5-41A5-74A1-2F4E3AE8ECAA}"/>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A20EC93B-4721-2F7F-65AB-297538DD054D}"/>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83E51AB5-53EC-696F-5456-0B52B38D22D9}"/>
              </a:ext>
            </a:extLst>
          </p:cNvPr>
          <p:cNvSpPr>
            <a:spLocks noGrp="1"/>
          </p:cNvSpPr>
          <p:nvPr>
            <p:ph type="sldNum" sz="quarter" idx="5"/>
          </p:nvPr>
        </p:nvSpPr>
        <p:spPr/>
        <p:txBody>
          <a:bodyPr/>
          <a:lstStyle/>
          <a:p>
            <a:fld id="{293360D2-D3D6-4455-9451-79BE698AFDE1}" type="slidenum">
              <a:rPr lang="nl-NL" smtClean="0"/>
              <a:t>8</a:t>
            </a:fld>
            <a:endParaRPr lang="nl-NL"/>
          </a:p>
        </p:txBody>
      </p:sp>
    </p:spTree>
    <p:extLst>
      <p:ext uri="{BB962C8B-B14F-4D97-AF65-F5344CB8AC3E}">
        <p14:creationId xmlns:p14="http://schemas.microsoft.com/office/powerpoint/2010/main" val="10910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2AA6-04AE-FB0D-8373-F0C4EA83FD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35C0D4-F0C4-A094-AF00-B83740D321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20F650-8312-CE94-6926-5512942EC30E}"/>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52EEE367-9537-6106-D0E1-55284072B3F0}"/>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C3097F2C-F382-8DCC-BDED-500B6E3FC604}"/>
              </a:ext>
            </a:extLst>
          </p:cNvPr>
          <p:cNvSpPr>
            <a:spLocks noGrp="1"/>
          </p:cNvSpPr>
          <p:nvPr>
            <p:ph type="sldNum" sz="quarter" idx="5"/>
          </p:nvPr>
        </p:nvSpPr>
        <p:spPr/>
        <p:txBody>
          <a:bodyPr/>
          <a:lstStyle/>
          <a:p>
            <a:fld id="{293360D2-D3D6-4455-9451-79BE698AFDE1}" type="slidenum">
              <a:rPr lang="nl-NL" smtClean="0"/>
              <a:t>9</a:t>
            </a:fld>
            <a:endParaRPr lang="nl-NL"/>
          </a:p>
        </p:txBody>
      </p:sp>
    </p:spTree>
    <p:extLst>
      <p:ext uri="{BB962C8B-B14F-4D97-AF65-F5344CB8AC3E}">
        <p14:creationId xmlns:p14="http://schemas.microsoft.com/office/powerpoint/2010/main" val="328081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183F-CFA9-7FFE-BA9F-654F648C4F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2D5799-76D8-619E-9F49-D34FFF96E7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25C6413-C4AE-4BB5-0FBB-BD2932DAC30A}"/>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EE309640-4B91-3A4D-CA01-40967C51C764}"/>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F018D708-3CB7-8F73-67E2-8E325915A7AD}"/>
              </a:ext>
            </a:extLst>
          </p:cNvPr>
          <p:cNvSpPr>
            <a:spLocks noGrp="1"/>
          </p:cNvSpPr>
          <p:nvPr>
            <p:ph type="sldNum" sz="quarter" idx="5"/>
          </p:nvPr>
        </p:nvSpPr>
        <p:spPr/>
        <p:txBody>
          <a:bodyPr/>
          <a:lstStyle/>
          <a:p>
            <a:fld id="{293360D2-D3D6-4455-9451-79BE698AFDE1}" type="slidenum">
              <a:rPr lang="nl-NL" smtClean="0"/>
              <a:t>10</a:t>
            </a:fld>
            <a:endParaRPr lang="nl-NL"/>
          </a:p>
        </p:txBody>
      </p:sp>
    </p:spTree>
    <p:extLst>
      <p:ext uri="{BB962C8B-B14F-4D97-AF65-F5344CB8AC3E}">
        <p14:creationId xmlns:p14="http://schemas.microsoft.com/office/powerpoint/2010/main" val="364159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D7A40-21CD-39F7-FF3E-69BF6F3AB9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94A750-6849-CB1D-2601-4D69D1F50E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E5FDEE-CFEA-00AA-3A1F-D9F28E7F1B07}"/>
              </a:ext>
            </a:extLst>
          </p:cNvPr>
          <p:cNvSpPr>
            <a:spLocks noGrp="1"/>
          </p:cNvSpPr>
          <p:nvPr>
            <p:ph type="body" idx="1"/>
          </p:nvPr>
        </p:nvSpPr>
        <p:spPr/>
        <p:txBody>
          <a:bodyPr/>
          <a:lstStyle/>
          <a:p>
            <a:endParaRPr lang="nl-NL" dirty="0"/>
          </a:p>
        </p:txBody>
      </p:sp>
      <p:sp>
        <p:nvSpPr>
          <p:cNvPr id="4" name="Tijdelijke aanduiding voor datum 3">
            <a:extLst>
              <a:ext uri="{FF2B5EF4-FFF2-40B4-BE49-F238E27FC236}">
                <a16:creationId xmlns:a16="http://schemas.microsoft.com/office/drawing/2014/main" id="{D85EF724-C645-E7FE-95FF-60F25FA438C0}"/>
              </a:ext>
            </a:extLst>
          </p:cNvPr>
          <p:cNvSpPr>
            <a:spLocks noGrp="1"/>
          </p:cNvSpPr>
          <p:nvPr>
            <p:ph type="dt" idx="1"/>
          </p:nvPr>
        </p:nvSpPr>
        <p:spPr/>
        <p:txBody>
          <a:bodyPr/>
          <a:lstStyle/>
          <a:p>
            <a:fld id="{B80B7CFA-9089-4604-BE55-6B5DC76CD258}" type="datetime1">
              <a:rPr lang="nl-NL" smtClean="0"/>
              <a:t>06-11-2024</a:t>
            </a:fld>
            <a:endParaRPr lang="nl-NL"/>
          </a:p>
        </p:txBody>
      </p:sp>
      <p:sp>
        <p:nvSpPr>
          <p:cNvPr id="5" name="Tijdelijke aanduiding voor dianummer 4">
            <a:extLst>
              <a:ext uri="{FF2B5EF4-FFF2-40B4-BE49-F238E27FC236}">
                <a16:creationId xmlns:a16="http://schemas.microsoft.com/office/drawing/2014/main" id="{BB33EC2D-77F0-BB3E-CC8B-1E2567C38604}"/>
              </a:ext>
            </a:extLst>
          </p:cNvPr>
          <p:cNvSpPr>
            <a:spLocks noGrp="1"/>
          </p:cNvSpPr>
          <p:nvPr>
            <p:ph type="sldNum" sz="quarter" idx="5"/>
          </p:nvPr>
        </p:nvSpPr>
        <p:spPr/>
        <p:txBody>
          <a:bodyPr/>
          <a:lstStyle/>
          <a:p>
            <a:fld id="{293360D2-D3D6-4455-9451-79BE698AFDE1}" type="slidenum">
              <a:rPr lang="nl-NL" smtClean="0"/>
              <a:t>11</a:t>
            </a:fld>
            <a:endParaRPr lang="nl-NL"/>
          </a:p>
        </p:txBody>
      </p:sp>
    </p:spTree>
    <p:extLst>
      <p:ext uri="{BB962C8B-B14F-4D97-AF65-F5344CB8AC3E}">
        <p14:creationId xmlns:p14="http://schemas.microsoft.com/office/powerpoint/2010/main" val="214422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ik om lesonderdeel te wijzi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201-9246-4DB9-8E72-D8F0A119451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9D9DC061-1013-4035-83D6-9FDFD827F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9" name="Date Placeholder 8">
            <a:extLst>
              <a:ext uri="{FF2B5EF4-FFF2-40B4-BE49-F238E27FC236}">
                <a16:creationId xmlns:a16="http://schemas.microsoft.com/office/drawing/2014/main" id="{0B4B7A18-409E-4E1F-8B24-B1ABCF2171F5}"/>
              </a:ext>
            </a:extLst>
          </p:cNvPr>
          <p:cNvSpPr>
            <a:spLocks noGrp="1"/>
          </p:cNvSpPr>
          <p:nvPr>
            <p:ph type="dt" sz="half" idx="14"/>
          </p:nvPr>
        </p:nvSpPr>
        <p:spPr/>
        <p:txBody>
          <a:bodyPr/>
          <a:lstStyle/>
          <a:p>
            <a:fld id="{F31B2828-63CC-49D2-AE22-B840BA77F576}" type="datetime1">
              <a:rPr lang="nl-NL" smtClean="0"/>
              <a:t>06-11-2024</a:t>
            </a:fld>
            <a:endParaRPr lang="nl-NL" dirty="0"/>
          </a:p>
        </p:txBody>
      </p:sp>
      <p:sp>
        <p:nvSpPr>
          <p:cNvPr id="10" name="Footer Placeholder 9">
            <a:extLst>
              <a:ext uri="{FF2B5EF4-FFF2-40B4-BE49-F238E27FC236}">
                <a16:creationId xmlns:a16="http://schemas.microsoft.com/office/drawing/2014/main" id="{F2605C84-4C94-4F94-9B00-CC737AC5DD30}"/>
              </a:ext>
            </a:extLst>
          </p:cNvPr>
          <p:cNvSpPr>
            <a:spLocks noGrp="1"/>
          </p:cNvSpPr>
          <p:nvPr>
            <p:ph type="ftr" sz="quarter" idx="15"/>
          </p:nvPr>
        </p:nvSpPr>
        <p:spPr/>
        <p:txBody>
          <a:bodyPr/>
          <a:lstStyle/>
          <a:p>
            <a:endParaRPr lang="nl-NL" dirty="0"/>
          </a:p>
        </p:txBody>
      </p:sp>
      <p:sp>
        <p:nvSpPr>
          <p:cNvPr id="11" name="Slide Number Placeholder 10">
            <a:extLst>
              <a:ext uri="{FF2B5EF4-FFF2-40B4-BE49-F238E27FC236}">
                <a16:creationId xmlns:a16="http://schemas.microsoft.com/office/drawing/2014/main" id="{C5750A22-C26C-42C5-AF17-F038A3926022}"/>
              </a:ext>
            </a:extLst>
          </p:cNvPr>
          <p:cNvSpPr>
            <a:spLocks noGrp="1"/>
          </p:cNvSpPr>
          <p:nvPr>
            <p:ph type="sldNum" sz="quarter" idx="16"/>
          </p:nvPr>
        </p:nvSpPr>
        <p:spPr/>
        <p:txBody>
          <a:bodyPr/>
          <a:lstStyle/>
          <a:p>
            <a:fld id="{0AAEF2E2-A082-486B-BCC1-A4B8E9CF05F7}" type="slidenum">
              <a:rPr lang="nl-NL" smtClean="0"/>
              <a:t>‹#›</a:t>
            </a:fld>
            <a:endParaRPr lang="nl-NL"/>
          </a:p>
        </p:txBody>
      </p:sp>
      <p:sp>
        <p:nvSpPr>
          <p:cNvPr id="13" name="Text Placeholder 4">
            <a:extLst>
              <a:ext uri="{FF2B5EF4-FFF2-40B4-BE49-F238E27FC236}">
                <a16:creationId xmlns:a16="http://schemas.microsoft.com/office/drawing/2014/main" id="{321826CD-BEEC-49A3-AF6E-BBB4C19349F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945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15A-50A6-4E23-9FAD-6797A8BC852E}"/>
              </a:ext>
            </a:extLst>
          </p:cNvPr>
          <p:cNvSpPr>
            <a:spLocks noGrp="1"/>
          </p:cNvSpPr>
          <p:nvPr>
            <p:ph type="title"/>
          </p:nvPr>
        </p:nvSpPr>
        <p:spPr>
          <a:xfrm>
            <a:off x="838200" y="288734"/>
            <a:ext cx="10515600" cy="784602"/>
          </a:xfrm>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712137A4-E44C-4E62-B3D3-82819923FB0F}"/>
              </a:ext>
            </a:extLst>
          </p:cNvPr>
          <p:cNvSpPr>
            <a:spLocks noGrp="1"/>
          </p:cNvSpPr>
          <p:nvPr>
            <p:ph idx="1"/>
          </p:nvPr>
        </p:nvSpPr>
        <p:spPr>
          <a:xfrm>
            <a:off x="838200" y="1252721"/>
            <a:ext cx="10515600" cy="49242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AE578D94-B578-431D-B0DB-F369176C7F13}"/>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Footer Placeholder 4">
            <a:extLst>
              <a:ext uri="{FF2B5EF4-FFF2-40B4-BE49-F238E27FC236}">
                <a16:creationId xmlns:a16="http://schemas.microsoft.com/office/drawing/2014/main" id="{13B9D5D8-D8E0-4027-BEE1-E9D025F51D6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8DFAA7-636E-4C3D-9EE1-D2FE05C03ADE}"/>
              </a:ext>
            </a:extLst>
          </p:cNvPr>
          <p:cNvSpPr>
            <a:spLocks noGrp="1"/>
          </p:cNvSpPr>
          <p:nvPr>
            <p:ph type="sldNum" sz="quarter" idx="12"/>
          </p:nvPr>
        </p:nvSpPr>
        <p:spPr/>
        <p:txBody>
          <a:bodyPr/>
          <a:lstStyle/>
          <a:p>
            <a:fld id="{0AAEF2E2-A082-486B-BCC1-A4B8E9CF05F7}" type="slidenum">
              <a:rPr lang="nl-NL" smtClean="0"/>
              <a:t>‹#›</a:t>
            </a:fld>
            <a:endParaRPr lang="nl-NL"/>
          </a:p>
        </p:txBody>
      </p:sp>
      <p:sp>
        <p:nvSpPr>
          <p:cNvPr id="9" name="Text Placeholder 4">
            <a:extLst>
              <a:ext uri="{FF2B5EF4-FFF2-40B4-BE49-F238E27FC236}">
                <a16:creationId xmlns:a16="http://schemas.microsoft.com/office/drawing/2014/main" id="{F0B90957-C7DE-44A2-9644-E41BA59BDD98}"/>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48955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FA1-3484-488A-B8C8-813EB7BF1EA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11A3F1-83C7-49BF-A7E8-D8715DD85FC2}"/>
              </a:ext>
            </a:extLst>
          </p:cNvPr>
          <p:cNvSpPr>
            <a:spLocks noGrp="1"/>
          </p:cNvSpPr>
          <p:nvPr>
            <p:ph sz="half" idx="1"/>
          </p:nvPr>
        </p:nvSpPr>
        <p:spPr>
          <a:xfrm>
            <a:off x="838200" y="1100512"/>
            <a:ext cx="5181600" cy="5076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0427F37-9E95-43EF-BADA-76FE01AE1C27}"/>
              </a:ext>
            </a:extLst>
          </p:cNvPr>
          <p:cNvSpPr>
            <a:spLocks noGrp="1"/>
          </p:cNvSpPr>
          <p:nvPr>
            <p:ph sz="half" idx="2"/>
          </p:nvPr>
        </p:nvSpPr>
        <p:spPr>
          <a:xfrm>
            <a:off x="6172200" y="1100512"/>
            <a:ext cx="5181600" cy="50764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a:extLst>
              <a:ext uri="{FF2B5EF4-FFF2-40B4-BE49-F238E27FC236}">
                <a16:creationId xmlns:a16="http://schemas.microsoft.com/office/drawing/2014/main" id="{A2BBF483-6077-4FB8-B9B9-AF64E419C243}"/>
              </a:ext>
            </a:extLst>
          </p:cNvPr>
          <p:cNvSpPr>
            <a:spLocks noGrp="1"/>
          </p:cNvSpPr>
          <p:nvPr>
            <p:ph type="dt" sz="half" idx="10"/>
          </p:nvPr>
        </p:nvSpPr>
        <p:spPr/>
        <p:txBody>
          <a:bodyPr/>
          <a:lstStyle/>
          <a:p>
            <a:fld id="{9CAE4C8A-D376-4D7D-81B6-6D413BB6ADCE}" type="datetime1">
              <a:rPr lang="nl-NL" smtClean="0"/>
              <a:t>06-11-2024</a:t>
            </a:fld>
            <a:endParaRPr lang="nl-NL"/>
          </a:p>
        </p:txBody>
      </p:sp>
      <p:sp>
        <p:nvSpPr>
          <p:cNvPr id="6" name="Footer Placeholder 5">
            <a:extLst>
              <a:ext uri="{FF2B5EF4-FFF2-40B4-BE49-F238E27FC236}">
                <a16:creationId xmlns:a16="http://schemas.microsoft.com/office/drawing/2014/main" id="{EEC1D0CE-B5FB-4178-ABC1-468FE7A726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894F5A-E7BF-4353-B6EC-18BE351F9671}"/>
              </a:ext>
            </a:extLst>
          </p:cNvPr>
          <p:cNvSpPr>
            <a:spLocks noGrp="1"/>
          </p:cNvSpPr>
          <p:nvPr>
            <p:ph type="sldNum" sz="quarter" idx="12"/>
          </p:nvPr>
        </p:nvSpPr>
        <p:spPr/>
        <p:txBody>
          <a:bodyPr/>
          <a:lstStyle/>
          <a:p>
            <a:fld id="{0AAEF2E2-A082-486B-BCC1-A4B8E9CF05F7}" type="slidenum">
              <a:rPr lang="nl-NL" smtClean="0"/>
              <a:t>‹#›</a:t>
            </a:fld>
            <a:endParaRPr lang="nl-NL"/>
          </a:p>
        </p:txBody>
      </p:sp>
    </p:spTree>
    <p:extLst>
      <p:ext uri="{BB962C8B-B14F-4D97-AF65-F5344CB8AC3E}">
        <p14:creationId xmlns:p14="http://schemas.microsoft.com/office/powerpoint/2010/main" val="27597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689-1B32-4365-9CA7-25A24C82F466}"/>
              </a:ext>
            </a:extLst>
          </p:cNvPr>
          <p:cNvSpPr>
            <a:spLocks noGrp="1"/>
          </p:cNvSpPr>
          <p:nvPr>
            <p:ph type="title"/>
          </p:nvPr>
        </p:nvSpPr>
        <p:spPr>
          <a:xfrm>
            <a:off x="838200" y="280193"/>
            <a:ext cx="10515600" cy="776288"/>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499C9D9-8577-4321-932E-0C36A161C85E}"/>
              </a:ext>
            </a:extLst>
          </p:cNvPr>
          <p:cNvSpPr>
            <a:spLocks noGrp="1"/>
          </p:cNvSpPr>
          <p:nvPr>
            <p:ph type="body" idx="1"/>
          </p:nvPr>
        </p:nvSpPr>
        <p:spPr>
          <a:xfrm>
            <a:off x="839788" y="136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D89D8-D10B-4D4A-8E42-4C42FCCD7970}"/>
              </a:ext>
            </a:extLst>
          </p:cNvPr>
          <p:cNvSpPr>
            <a:spLocks noGrp="1"/>
          </p:cNvSpPr>
          <p:nvPr>
            <p:ph sz="half" idx="2"/>
          </p:nvPr>
        </p:nvSpPr>
        <p:spPr>
          <a:xfrm>
            <a:off x="839788" y="2192734"/>
            <a:ext cx="5157787" cy="3996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5A8D5F4-9D3B-47F7-86F0-3F4C32C13E68}"/>
              </a:ext>
            </a:extLst>
          </p:cNvPr>
          <p:cNvSpPr>
            <a:spLocks noGrp="1"/>
          </p:cNvSpPr>
          <p:nvPr>
            <p:ph type="body" sz="quarter" idx="3"/>
          </p:nvPr>
        </p:nvSpPr>
        <p:spPr>
          <a:xfrm>
            <a:off x="6172200" y="136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0948C-C29D-4E6E-A232-AC19ACBDBD00}"/>
              </a:ext>
            </a:extLst>
          </p:cNvPr>
          <p:cNvSpPr>
            <a:spLocks noGrp="1"/>
          </p:cNvSpPr>
          <p:nvPr>
            <p:ph sz="quarter" idx="4"/>
          </p:nvPr>
        </p:nvSpPr>
        <p:spPr>
          <a:xfrm>
            <a:off x="6172200" y="2192734"/>
            <a:ext cx="5183188" cy="39969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Date Placeholder 6">
            <a:extLst>
              <a:ext uri="{FF2B5EF4-FFF2-40B4-BE49-F238E27FC236}">
                <a16:creationId xmlns:a16="http://schemas.microsoft.com/office/drawing/2014/main" id="{09AA5E6A-54F9-4E67-A5EF-88A61FE1D81C}"/>
              </a:ext>
            </a:extLst>
          </p:cNvPr>
          <p:cNvSpPr>
            <a:spLocks noGrp="1"/>
          </p:cNvSpPr>
          <p:nvPr>
            <p:ph type="dt" sz="half" idx="10"/>
          </p:nvPr>
        </p:nvSpPr>
        <p:spPr/>
        <p:txBody>
          <a:bodyPr/>
          <a:lstStyle/>
          <a:p>
            <a:fld id="{FD87D927-EC25-496D-B469-00A632F59486}" type="datetime1">
              <a:rPr lang="nl-NL" smtClean="0"/>
              <a:t>06-11-2024</a:t>
            </a:fld>
            <a:endParaRPr lang="nl-NL"/>
          </a:p>
        </p:txBody>
      </p:sp>
      <p:sp>
        <p:nvSpPr>
          <p:cNvPr id="8" name="Footer Placeholder 7">
            <a:extLst>
              <a:ext uri="{FF2B5EF4-FFF2-40B4-BE49-F238E27FC236}">
                <a16:creationId xmlns:a16="http://schemas.microsoft.com/office/drawing/2014/main" id="{6B69FDBC-6A48-4DF3-AD56-F6B538854EE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0694DCF-BEE4-4031-9120-32067FABB21E}"/>
              </a:ext>
            </a:extLst>
          </p:cNvPr>
          <p:cNvSpPr>
            <a:spLocks noGrp="1"/>
          </p:cNvSpPr>
          <p:nvPr>
            <p:ph type="sldNum" sz="quarter" idx="12"/>
          </p:nvPr>
        </p:nvSpPr>
        <p:spPr/>
        <p:txBody>
          <a:bodyPr/>
          <a:lstStyle/>
          <a:p>
            <a:fld id="{0AAEF2E2-A082-486B-BCC1-A4B8E9CF05F7}" type="slidenum">
              <a:rPr lang="nl-NL" smtClean="0"/>
              <a:t>‹#›</a:t>
            </a:fld>
            <a:endParaRPr lang="nl-NL"/>
          </a:p>
        </p:txBody>
      </p:sp>
    </p:spTree>
    <p:extLst>
      <p:ext uri="{BB962C8B-B14F-4D97-AF65-F5344CB8AC3E}">
        <p14:creationId xmlns:p14="http://schemas.microsoft.com/office/powerpoint/2010/main" val="17010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41AC-78FF-4167-A588-E476FD81756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C8CF98F-A03D-46C9-8919-BC4A38983AC2}"/>
              </a:ext>
            </a:extLst>
          </p:cNvPr>
          <p:cNvSpPr>
            <a:spLocks noGrp="1"/>
          </p:cNvSpPr>
          <p:nvPr>
            <p:ph type="dt" sz="half" idx="10"/>
          </p:nvPr>
        </p:nvSpPr>
        <p:spPr/>
        <p:txBody>
          <a:bodyPr/>
          <a:lstStyle/>
          <a:p>
            <a:fld id="{7D7F613A-C8DD-4D9F-9348-007568A57BBD}" type="datetime1">
              <a:rPr lang="nl-NL" smtClean="0"/>
              <a:t>06-11-2024</a:t>
            </a:fld>
            <a:endParaRPr lang="nl-NL"/>
          </a:p>
        </p:txBody>
      </p:sp>
      <p:sp>
        <p:nvSpPr>
          <p:cNvPr id="4" name="Footer Placeholder 3">
            <a:extLst>
              <a:ext uri="{FF2B5EF4-FFF2-40B4-BE49-F238E27FC236}">
                <a16:creationId xmlns:a16="http://schemas.microsoft.com/office/drawing/2014/main" id="{0D3B5D19-1869-44D5-9976-2EC98181CA7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BB5C65F-E178-40C8-ACB7-B6315CB19A57}"/>
              </a:ext>
            </a:extLst>
          </p:cNvPr>
          <p:cNvSpPr>
            <a:spLocks noGrp="1"/>
          </p:cNvSpPr>
          <p:nvPr>
            <p:ph type="sldNum" sz="quarter" idx="12"/>
          </p:nvPr>
        </p:nvSpPr>
        <p:spPr/>
        <p:txBody>
          <a:bodyPr/>
          <a:lstStyle/>
          <a:p>
            <a:fld id="{0AAEF2E2-A082-486B-BCC1-A4B8E9CF05F7}" type="slidenum">
              <a:rPr lang="nl-NL" smtClean="0"/>
              <a:t>‹#›</a:t>
            </a:fld>
            <a:endParaRPr lang="nl-NL"/>
          </a:p>
        </p:txBody>
      </p:sp>
    </p:spTree>
    <p:extLst>
      <p:ext uri="{BB962C8B-B14F-4D97-AF65-F5344CB8AC3E}">
        <p14:creationId xmlns:p14="http://schemas.microsoft.com/office/powerpoint/2010/main" val="61293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21A84-BBD4-4088-92F6-57D551CA7E7D}"/>
              </a:ext>
            </a:extLst>
          </p:cNvPr>
          <p:cNvSpPr>
            <a:spLocks noGrp="1"/>
          </p:cNvSpPr>
          <p:nvPr>
            <p:ph type="dt" sz="half" idx="10"/>
          </p:nvPr>
        </p:nvSpPr>
        <p:spPr/>
        <p:txBody>
          <a:bodyPr/>
          <a:lstStyle/>
          <a:p>
            <a:fld id="{05A963EB-BDA7-4EEE-93B9-364F65D56FE6}" type="datetime1">
              <a:rPr lang="nl-NL" smtClean="0"/>
              <a:t>06-11-2024</a:t>
            </a:fld>
            <a:endParaRPr lang="nl-NL"/>
          </a:p>
        </p:txBody>
      </p:sp>
      <p:sp>
        <p:nvSpPr>
          <p:cNvPr id="3" name="Footer Placeholder 2">
            <a:extLst>
              <a:ext uri="{FF2B5EF4-FFF2-40B4-BE49-F238E27FC236}">
                <a16:creationId xmlns:a16="http://schemas.microsoft.com/office/drawing/2014/main" id="{2F6273CC-1833-41B1-A7D1-EF5810B00BA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7B7D6E-1672-49E4-A418-38815F5B1D94}"/>
              </a:ext>
            </a:extLst>
          </p:cNvPr>
          <p:cNvSpPr>
            <a:spLocks noGrp="1"/>
          </p:cNvSpPr>
          <p:nvPr>
            <p:ph type="sldNum" sz="quarter" idx="12"/>
          </p:nvPr>
        </p:nvSpPr>
        <p:spPr/>
        <p:txBody>
          <a:bodyPr/>
          <a:lstStyle/>
          <a:p>
            <a:fld id="{0AAEF2E2-A082-486B-BCC1-A4B8E9CF05F7}" type="slidenum">
              <a:rPr lang="nl-NL" smtClean="0"/>
              <a:t>‹#›</a:t>
            </a:fld>
            <a:endParaRPr lang="nl-NL"/>
          </a:p>
        </p:txBody>
      </p:sp>
    </p:spTree>
    <p:extLst>
      <p:ext uri="{BB962C8B-B14F-4D97-AF65-F5344CB8AC3E}">
        <p14:creationId xmlns:p14="http://schemas.microsoft.com/office/powerpoint/2010/main" val="5604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98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683D65-A3E8-4F81-95FA-CB527D16E456}"/>
              </a:ext>
            </a:extLst>
          </p:cNvPr>
          <p:cNvSpPr>
            <a:spLocks noGrp="1"/>
          </p:cNvSpPr>
          <p:nvPr>
            <p:ph type="pic" idx="1"/>
          </p:nvPr>
        </p:nvSpPr>
        <p:spPr>
          <a:xfrm>
            <a:off x="838200" y="1339325"/>
            <a:ext cx="5084618" cy="4805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le 1">
            <a:extLst>
              <a:ext uri="{FF2B5EF4-FFF2-40B4-BE49-F238E27FC236}">
                <a16:creationId xmlns:a16="http://schemas.microsoft.com/office/drawing/2014/main" id="{DCC5C256-A703-4B02-AA65-C12B0246C072}"/>
              </a:ext>
            </a:extLst>
          </p:cNvPr>
          <p:cNvSpPr>
            <a:spLocks noGrp="1"/>
          </p:cNvSpPr>
          <p:nvPr>
            <p:ph type="title"/>
          </p:nvPr>
        </p:nvSpPr>
        <p:spPr>
          <a:xfrm>
            <a:off x="839788" y="1339325"/>
            <a:ext cx="5083030" cy="1069975"/>
          </a:xfrm>
          <a:solidFill>
            <a:schemeClr val="tx1">
              <a:alpha val="75000"/>
            </a:schemeClr>
          </a:solidFill>
        </p:spPr>
        <p:txBody>
          <a:bodyPr anchor="b"/>
          <a:lstStyle>
            <a:lvl1pPr>
              <a:defRPr sz="3200">
                <a:solidFill>
                  <a:schemeClr val="bg1"/>
                </a:solidFill>
              </a:defRPr>
            </a:lvl1pPr>
          </a:lstStyle>
          <a:p>
            <a:r>
              <a:rPr lang="en-US" dirty="0"/>
              <a:t>Click to edit Master title style</a:t>
            </a:r>
            <a:endParaRPr lang="nl-NL" dirty="0"/>
          </a:p>
        </p:txBody>
      </p:sp>
      <p:sp>
        <p:nvSpPr>
          <p:cNvPr id="5" name="Date Placeholder 4">
            <a:extLst>
              <a:ext uri="{FF2B5EF4-FFF2-40B4-BE49-F238E27FC236}">
                <a16:creationId xmlns:a16="http://schemas.microsoft.com/office/drawing/2014/main" id="{A477E2ED-1C51-4AC5-B959-0C0920A316A7}"/>
              </a:ext>
            </a:extLst>
          </p:cNvPr>
          <p:cNvSpPr>
            <a:spLocks noGrp="1"/>
          </p:cNvSpPr>
          <p:nvPr>
            <p:ph type="dt" sz="half" idx="10"/>
          </p:nvPr>
        </p:nvSpPr>
        <p:spPr/>
        <p:txBody>
          <a:bodyPr/>
          <a:lstStyle/>
          <a:p>
            <a:fld id="{687292B5-9FBB-4269-B8BA-4127245FDEA9}" type="datetime1">
              <a:rPr lang="nl-NL" smtClean="0"/>
              <a:t>06-11-2024</a:t>
            </a:fld>
            <a:endParaRPr lang="nl-NL"/>
          </a:p>
        </p:txBody>
      </p:sp>
      <p:sp>
        <p:nvSpPr>
          <p:cNvPr id="6" name="Footer Placeholder 5">
            <a:extLst>
              <a:ext uri="{FF2B5EF4-FFF2-40B4-BE49-F238E27FC236}">
                <a16:creationId xmlns:a16="http://schemas.microsoft.com/office/drawing/2014/main" id="{49F834A0-417E-42D2-BA08-B4FBFE2BD0E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F18AC9-A60B-47FE-9686-9FE13BBA8F44}"/>
              </a:ext>
            </a:extLst>
          </p:cNvPr>
          <p:cNvSpPr>
            <a:spLocks noGrp="1"/>
          </p:cNvSpPr>
          <p:nvPr>
            <p:ph type="sldNum" sz="quarter" idx="12"/>
          </p:nvPr>
        </p:nvSpPr>
        <p:spPr/>
        <p:txBody>
          <a:bodyPr/>
          <a:lstStyle/>
          <a:p>
            <a:fld id="{0AAEF2E2-A082-486B-BCC1-A4B8E9CF05F7}" type="slidenum">
              <a:rPr lang="nl-NL" smtClean="0"/>
              <a:t>‹#›</a:t>
            </a:fld>
            <a:endParaRPr lang="nl-NL"/>
          </a:p>
        </p:txBody>
      </p:sp>
      <p:sp>
        <p:nvSpPr>
          <p:cNvPr id="9" name="Text Placeholder 3">
            <a:extLst>
              <a:ext uri="{FF2B5EF4-FFF2-40B4-BE49-F238E27FC236}">
                <a16:creationId xmlns:a16="http://schemas.microsoft.com/office/drawing/2014/main" id="{95408B0C-B993-4DE3-8E0F-B54EEF5C1A56}"/>
              </a:ext>
            </a:extLst>
          </p:cNvPr>
          <p:cNvSpPr>
            <a:spLocks noGrp="1"/>
          </p:cNvSpPr>
          <p:nvPr>
            <p:ph type="body" sz="half" idx="2"/>
          </p:nvPr>
        </p:nvSpPr>
        <p:spPr>
          <a:xfrm>
            <a:off x="6276108" y="1339325"/>
            <a:ext cx="5077691" cy="4805166"/>
          </a:xfrm>
          <a:solidFill>
            <a:schemeClr val="bg1">
              <a:alpha val="7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Picture 9">
            <a:extLst>
              <a:ext uri="{FF2B5EF4-FFF2-40B4-BE49-F238E27FC236}">
                <a16:creationId xmlns:a16="http://schemas.microsoft.com/office/drawing/2014/main" id="{236F96D5-77B5-472B-A366-45DAC2B98EB3}"/>
              </a:ext>
            </a:extLst>
          </p:cNvPr>
          <p:cNvPicPr>
            <a:picLocks noChangeAspect="1"/>
          </p:cNvPicPr>
          <p:nvPr userDrawn="1"/>
        </p:nvPicPr>
        <p:blipFill>
          <a:blip r:embed="rId2"/>
          <a:stretch>
            <a:fillRect/>
          </a:stretch>
        </p:blipFill>
        <p:spPr>
          <a:xfrm>
            <a:off x="838200" y="299551"/>
            <a:ext cx="10515599" cy="827915"/>
          </a:xfrm>
          <a:prstGeom prst="rect">
            <a:avLst/>
          </a:prstGeom>
        </p:spPr>
      </p:pic>
    </p:spTree>
    <p:extLst>
      <p:ext uri="{BB962C8B-B14F-4D97-AF65-F5344CB8AC3E}">
        <p14:creationId xmlns:p14="http://schemas.microsoft.com/office/powerpoint/2010/main" val="1500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0987D-F174-4EAF-8435-468D522D81D5}"/>
              </a:ext>
            </a:extLst>
          </p:cNvPr>
          <p:cNvSpPr>
            <a:spLocks noGrp="1"/>
          </p:cNvSpPr>
          <p:nvPr>
            <p:ph type="title"/>
          </p:nvPr>
        </p:nvSpPr>
        <p:spPr>
          <a:xfrm>
            <a:off x="838199" y="136525"/>
            <a:ext cx="10515600" cy="784602"/>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A52647F-8407-45A4-B0BF-DCF36D62528E}"/>
              </a:ext>
            </a:extLst>
          </p:cNvPr>
          <p:cNvSpPr>
            <a:spLocks noGrp="1"/>
          </p:cNvSpPr>
          <p:nvPr>
            <p:ph type="body" idx="1"/>
          </p:nvPr>
        </p:nvSpPr>
        <p:spPr>
          <a:xfrm>
            <a:off x="838200" y="1100512"/>
            <a:ext cx="10515600" cy="50764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92691C24-C90C-4D29-BB52-968C1F7E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F3C3-F7C5-43BB-B660-E7387076C93C}" type="datetime1">
              <a:rPr lang="nl-NL" smtClean="0"/>
              <a:t>06-11-2024</a:t>
            </a:fld>
            <a:endParaRPr lang="nl-NL" dirty="0"/>
          </a:p>
        </p:txBody>
      </p:sp>
      <p:sp>
        <p:nvSpPr>
          <p:cNvPr id="5" name="Footer Placeholder 4">
            <a:extLst>
              <a:ext uri="{FF2B5EF4-FFF2-40B4-BE49-F238E27FC236}">
                <a16:creationId xmlns:a16="http://schemas.microsoft.com/office/drawing/2014/main" id="{FCB5A5F6-3D38-48DE-A6DA-8A2310F2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a:extLst>
              <a:ext uri="{FF2B5EF4-FFF2-40B4-BE49-F238E27FC236}">
                <a16:creationId xmlns:a16="http://schemas.microsoft.com/office/drawing/2014/main" id="{CF07C2A0-B63F-4333-9117-0BC4892C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F2E2-A082-486B-BCC1-A4B8E9CF05F7}" type="slidenum">
              <a:rPr lang="nl-NL" smtClean="0"/>
              <a:t>‹#›</a:t>
            </a:fld>
            <a:endParaRPr lang="nl-NL"/>
          </a:p>
        </p:txBody>
      </p:sp>
      <p:sp>
        <p:nvSpPr>
          <p:cNvPr id="7" name="Rectangle 6">
            <a:extLst>
              <a:ext uri="{FF2B5EF4-FFF2-40B4-BE49-F238E27FC236}">
                <a16:creationId xmlns:a16="http://schemas.microsoft.com/office/drawing/2014/main" id="{3FAB249B-782A-466E-A75C-46891604E696}"/>
              </a:ext>
            </a:extLst>
          </p:cNvPr>
          <p:cNvSpPr/>
          <p:nvPr userDrawn="1"/>
        </p:nvSpPr>
        <p:spPr>
          <a:xfrm rot="16200000">
            <a:off x="-3009900" y="3009900"/>
            <a:ext cx="6858000" cy="838200"/>
          </a:xfrm>
          <a:prstGeom prst="rect">
            <a:avLst/>
          </a:prstGeom>
          <a:solidFill>
            <a:srgbClr val="F3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95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informatica.emmauscollege.nl/docenten/arcadekast_ieni_20241107.ppt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github.com/emmauscollege/arca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ieni.org/conferenti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ithub.com/informaticascw/arca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mailto:gee@emmauscollege.nl"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nl.linkedin.com/in/sandervangee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nformatica.emmauscollege.nl/arcad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F99090EC-F925-3B5E-3158-98A690B8E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46" y="1861375"/>
            <a:ext cx="4417102" cy="4417102"/>
          </a:xfrm>
          <a:prstGeom prst="rect">
            <a:avLst/>
          </a:prstGeom>
        </p:spPr>
      </p:pic>
      <p:sp>
        <p:nvSpPr>
          <p:cNvPr id="4" name="Tijdelijke aanduiding voor datum 3">
            <a:extLst>
              <a:ext uri="{FF2B5EF4-FFF2-40B4-BE49-F238E27FC236}">
                <a16:creationId xmlns:a16="http://schemas.microsoft.com/office/drawing/2014/main" id="{455E1D9B-38A4-594D-9860-AD0C12278393}"/>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8FCA226F-7301-CD47-AC32-2B584B6D72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D9B24D-AA67-AF48-B7ED-3E5914EFA043}"/>
              </a:ext>
            </a:extLst>
          </p:cNvPr>
          <p:cNvSpPr>
            <a:spLocks noGrp="1"/>
          </p:cNvSpPr>
          <p:nvPr>
            <p:ph type="sldNum" sz="quarter" idx="12"/>
          </p:nvPr>
        </p:nvSpPr>
        <p:spPr/>
        <p:txBody>
          <a:bodyPr/>
          <a:lstStyle/>
          <a:p>
            <a:fld id="{0AAEF2E2-A082-486B-BCC1-A4B8E9CF05F7}" type="slidenum">
              <a:rPr lang="nl-NL" smtClean="0"/>
              <a:t>1</a:t>
            </a:fld>
            <a:endParaRPr lang="nl-NL"/>
          </a:p>
        </p:txBody>
      </p:sp>
      <p:sp>
        <p:nvSpPr>
          <p:cNvPr id="9" name="Titel 7">
            <a:extLst>
              <a:ext uri="{FF2B5EF4-FFF2-40B4-BE49-F238E27FC236}">
                <a16:creationId xmlns:a16="http://schemas.microsoft.com/office/drawing/2014/main" id="{C7B2C5C4-C309-D247-80E6-DF020A25F785}"/>
              </a:ext>
            </a:extLst>
          </p:cNvPr>
          <p:cNvSpPr txBox="1">
            <a:spLocks/>
          </p:cNvSpPr>
          <p:nvPr/>
        </p:nvSpPr>
        <p:spPr>
          <a:xfrm>
            <a:off x="1186096" y="501650"/>
            <a:ext cx="7310203" cy="1651183"/>
          </a:xfrm>
          <a:prstGeom prst="rect">
            <a:avLst/>
          </a:prstGeom>
          <a:solidFill>
            <a:schemeClr val="bg1">
              <a:alpha val="52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a:lstStyle>
          <a:p>
            <a:pPr algn="ctr"/>
            <a:r>
              <a:rPr lang="nl-NL" b="1" dirty="0">
                <a:solidFill>
                  <a:schemeClr val="tx1"/>
                </a:solidFill>
              </a:rPr>
              <a:t>Arcadekast </a:t>
            </a:r>
            <a:r>
              <a:rPr lang="nl-NL" b="1" dirty="0" err="1">
                <a:solidFill>
                  <a:schemeClr val="tx1"/>
                </a:solidFill>
              </a:rPr>
              <a:t>IenI</a:t>
            </a:r>
            <a:r>
              <a:rPr lang="nl-NL" b="1" dirty="0">
                <a:solidFill>
                  <a:schemeClr val="tx1"/>
                </a:solidFill>
              </a:rPr>
              <a:t> 2024</a:t>
            </a:r>
          </a:p>
          <a:p>
            <a:pPr algn="ctr"/>
            <a:r>
              <a:rPr lang="nl-NL" b="1" dirty="0">
                <a:solidFill>
                  <a:schemeClr val="tx1"/>
                </a:solidFill>
              </a:rPr>
              <a:t>Sander van Geest</a:t>
            </a:r>
          </a:p>
          <a:p>
            <a:pPr algn="ctr"/>
            <a:r>
              <a:rPr lang="nl-NL" sz="3000" b="1" dirty="0">
                <a:solidFill>
                  <a:schemeClr val="tx1"/>
                </a:solidFill>
              </a:rPr>
              <a:t>Download deze presentatie</a:t>
            </a:r>
          </a:p>
        </p:txBody>
      </p:sp>
      <p:sp>
        <p:nvSpPr>
          <p:cNvPr id="8" name="TextBox 7">
            <a:extLst>
              <a:ext uri="{FF2B5EF4-FFF2-40B4-BE49-F238E27FC236}">
                <a16:creationId xmlns:a16="http://schemas.microsoft.com/office/drawing/2014/main" id="{C0C636F6-A5D5-7B9D-CDD3-91D66456489A}"/>
              </a:ext>
            </a:extLst>
          </p:cNvPr>
          <p:cNvSpPr txBox="1"/>
          <p:nvPr/>
        </p:nvSpPr>
        <p:spPr>
          <a:xfrm>
            <a:off x="838200" y="5987018"/>
            <a:ext cx="8128000" cy="369332"/>
          </a:xfrm>
          <a:prstGeom prst="rect">
            <a:avLst/>
          </a:prstGeom>
          <a:noFill/>
        </p:spPr>
        <p:txBody>
          <a:bodyPr wrap="square">
            <a:spAutoFit/>
          </a:bodyPr>
          <a:lstStyle/>
          <a:p>
            <a:r>
              <a:rPr lang="en-NL" dirty="0">
                <a:hlinkClick r:id="rId4"/>
              </a:rPr>
              <a:t>https://informatica.emmauscollege.nl/docenten/arcadekast_ieni_20241107.pptx</a:t>
            </a:r>
            <a:endParaRPr lang="en-NL" dirty="0"/>
          </a:p>
        </p:txBody>
      </p:sp>
      <p:pic>
        <p:nvPicPr>
          <p:cNvPr id="10" name="Picture 9" descr="A video game machine with buttons and lights&#10;&#10;Description automatically generated">
            <a:extLst>
              <a:ext uri="{FF2B5EF4-FFF2-40B4-BE49-F238E27FC236}">
                <a16:creationId xmlns:a16="http://schemas.microsoft.com/office/drawing/2014/main" id="{E5A4E7C9-8088-A0E2-1CEC-112B87D6EF31}"/>
              </a:ext>
            </a:extLst>
          </p:cNvPr>
          <p:cNvPicPr>
            <a:picLocks noChangeAspect="1"/>
          </p:cNvPicPr>
          <p:nvPr/>
        </p:nvPicPr>
        <p:blipFill>
          <a:blip r:embed="rId5">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359966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A6447-8B00-6CBD-98E7-BA689CBE1541}"/>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014ED4D4-2E0B-E302-4728-10DD97A549C5}"/>
              </a:ext>
            </a:extLst>
          </p:cNvPr>
          <p:cNvSpPr>
            <a:spLocks noGrp="1"/>
          </p:cNvSpPr>
          <p:nvPr>
            <p:ph type="ctrTitle"/>
          </p:nvPr>
        </p:nvSpPr>
        <p:spPr>
          <a:xfrm>
            <a:off x="1524000" y="331070"/>
            <a:ext cx="9144000" cy="889317"/>
          </a:xfrm>
        </p:spPr>
        <p:txBody>
          <a:bodyPr anchor="t">
            <a:normAutofit fontScale="90000"/>
          </a:bodyPr>
          <a:lstStyle/>
          <a:p>
            <a:pPr algn="l"/>
            <a:r>
              <a:rPr lang="nl-NL" dirty="0"/>
              <a:t>Menu</a:t>
            </a:r>
          </a:p>
        </p:txBody>
      </p:sp>
      <p:sp>
        <p:nvSpPr>
          <p:cNvPr id="9" name="Ondertitel 8">
            <a:extLst>
              <a:ext uri="{FF2B5EF4-FFF2-40B4-BE49-F238E27FC236}">
                <a16:creationId xmlns:a16="http://schemas.microsoft.com/office/drawing/2014/main" id="{64E55F99-385C-D9AD-3127-27EB7BF12052}"/>
              </a:ext>
            </a:extLst>
          </p:cNvPr>
          <p:cNvSpPr>
            <a:spLocks noGrp="1"/>
          </p:cNvSpPr>
          <p:nvPr>
            <p:ph type="subTitle" idx="1"/>
          </p:nvPr>
        </p:nvSpPr>
        <p:spPr>
          <a:xfrm>
            <a:off x="1524000" y="2011681"/>
            <a:ext cx="9144000" cy="3977956"/>
          </a:xfrm>
        </p:spPr>
        <p:txBody>
          <a:bodyPr>
            <a:normAutofit/>
          </a:bodyPr>
          <a:lstStyle/>
          <a:p>
            <a:pPr algn="l"/>
            <a:endParaRPr lang="nl-NL" sz="2800" dirty="0"/>
          </a:p>
        </p:txBody>
      </p:sp>
      <p:sp>
        <p:nvSpPr>
          <p:cNvPr id="4" name="Tijdelijke aanduiding voor datum 3">
            <a:extLst>
              <a:ext uri="{FF2B5EF4-FFF2-40B4-BE49-F238E27FC236}">
                <a16:creationId xmlns:a16="http://schemas.microsoft.com/office/drawing/2014/main" id="{6FD61B19-55C1-1E83-8B31-1341DFBF583B}"/>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9340674D-CC6B-782C-639D-FC8DA1F44C9D}"/>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9281FD39-810B-FC6E-1EEE-7C5BAE41A1EB}"/>
              </a:ext>
            </a:extLst>
          </p:cNvPr>
          <p:cNvSpPr>
            <a:spLocks noGrp="1"/>
          </p:cNvSpPr>
          <p:nvPr>
            <p:ph type="sldNum" sz="quarter" idx="16"/>
          </p:nvPr>
        </p:nvSpPr>
        <p:spPr/>
        <p:txBody>
          <a:bodyPr/>
          <a:lstStyle/>
          <a:p>
            <a:fld id="{0AAEF2E2-A082-486B-BCC1-A4B8E9CF05F7}" type="slidenum">
              <a:rPr lang="nl-NL" smtClean="0"/>
              <a:t>10</a:t>
            </a:fld>
            <a:endParaRPr lang="nl-NL"/>
          </a:p>
        </p:txBody>
      </p:sp>
      <p:sp>
        <p:nvSpPr>
          <p:cNvPr id="10" name="Tijdelijke aanduiding voor tekst 9">
            <a:extLst>
              <a:ext uri="{FF2B5EF4-FFF2-40B4-BE49-F238E27FC236}">
                <a16:creationId xmlns:a16="http://schemas.microsoft.com/office/drawing/2014/main" id="{38B28F04-716A-B640-35D1-2E5F510BB281}"/>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DC275FF8-45A3-C066-6F33-A82841C251DF}"/>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203108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B573-97AF-D419-3740-7EC79293B088}"/>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0F625E9-1B65-045B-0E11-2CA2775C2495}"/>
              </a:ext>
            </a:extLst>
          </p:cNvPr>
          <p:cNvSpPr>
            <a:spLocks noGrp="1"/>
          </p:cNvSpPr>
          <p:nvPr>
            <p:ph type="ctrTitle"/>
          </p:nvPr>
        </p:nvSpPr>
        <p:spPr>
          <a:xfrm>
            <a:off x="1524000" y="308909"/>
            <a:ext cx="9144000" cy="889317"/>
          </a:xfrm>
        </p:spPr>
        <p:txBody>
          <a:bodyPr anchor="t">
            <a:normAutofit fontScale="90000"/>
          </a:bodyPr>
          <a:lstStyle/>
          <a:p>
            <a:pPr algn="l"/>
            <a:r>
              <a:rPr lang="nl-NL" dirty="0"/>
              <a:t>Menu</a:t>
            </a:r>
          </a:p>
        </p:txBody>
      </p:sp>
      <p:sp>
        <p:nvSpPr>
          <p:cNvPr id="9" name="Ondertitel 8">
            <a:extLst>
              <a:ext uri="{FF2B5EF4-FFF2-40B4-BE49-F238E27FC236}">
                <a16:creationId xmlns:a16="http://schemas.microsoft.com/office/drawing/2014/main" id="{7D0F322C-7BF3-D704-0E67-425765ED373B}"/>
              </a:ext>
            </a:extLst>
          </p:cNvPr>
          <p:cNvSpPr>
            <a:spLocks noGrp="1"/>
          </p:cNvSpPr>
          <p:nvPr>
            <p:ph type="subTitle" idx="1"/>
          </p:nvPr>
        </p:nvSpPr>
        <p:spPr>
          <a:xfrm>
            <a:off x="1524000" y="1084217"/>
            <a:ext cx="9144000" cy="4905420"/>
          </a:xfrm>
        </p:spPr>
        <p:txBody>
          <a:bodyPr>
            <a:normAutofit fontScale="70000" lnSpcReduction="20000"/>
          </a:bodyPr>
          <a:lstStyle/>
          <a:p>
            <a:pPr algn="l"/>
            <a:r>
              <a:rPr lang="en-GB" sz="3400" b="1" i="0" dirty="0">
                <a:solidFill>
                  <a:srgbClr val="1F2328"/>
                </a:solidFill>
                <a:effectLst/>
                <a:latin typeface="+mj-lt"/>
              </a:rPr>
              <a:t>Games</a:t>
            </a:r>
          </a:p>
          <a:p>
            <a:pPr algn="l"/>
            <a:r>
              <a:rPr lang="en-GB" sz="2000" b="0" i="0" dirty="0">
                <a:solidFill>
                  <a:srgbClr val="1F2328"/>
                </a:solidFill>
                <a:effectLst/>
                <a:latin typeface="+mj-lt"/>
              </a:rPr>
              <a:t>The games programmed in JavaScript using the p5js library. Games are made by our students from 4-vwo and 4-havo (aged around 15). The p5js library and all other files needed to run the game are available locally on our Arcade. The game must use keyboard input according to the control-keyboard mapping of our Arcade.</a:t>
            </a:r>
          </a:p>
          <a:p>
            <a:pPr algn="l"/>
            <a:r>
              <a:rPr lang="en-GB" sz="3400" b="1" i="0" dirty="0">
                <a:solidFill>
                  <a:srgbClr val="1F2328"/>
                </a:solidFill>
                <a:effectLst/>
                <a:latin typeface="+mj-lt"/>
              </a:rPr>
              <a:t>Menu</a:t>
            </a:r>
          </a:p>
          <a:p>
            <a:pPr algn="l"/>
            <a:r>
              <a:rPr lang="en-GB" sz="2000" b="0" i="0" dirty="0">
                <a:solidFill>
                  <a:srgbClr val="1F2328"/>
                </a:solidFill>
                <a:effectLst/>
                <a:latin typeface="+mj-lt"/>
              </a:rPr>
              <a:t>The menu is a webpage. Selection of the game works by manipulating the active element on the page. This can be done using the controls or any other keyboard.</a:t>
            </a:r>
          </a:p>
          <a:p>
            <a:pPr algn="l"/>
            <a:r>
              <a:rPr lang="en-GB" sz="3400" b="1" i="0" dirty="0">
                <a:solidFill>
                  <a:srgbClr val="1F2328"/>
                </a:solidFill>
                <a:effectLst/>
                <a:latin typeface="+mj-lt"/>
              </a:rPr>
              <a:t>Home button</a:t>
            </a:r>
          </a:p>
          <a:p>
            <a:pPr algn="l"/>
            <a:r>
              <a:rPr lang="en-GB" sz="2000" b="0" i="0" dirty="0">
                <a:solidFill>
                  <a:srgbClr val="1F2328"/>
                </a:solidFill>
                <a:effectLst/>
                <a:latin typeface="+mj-lt"/>
              </a:rPr>
              <a:t>Returning from the game to the menu is done by pushing the home button. A python </a:t>
            </a:r>
            <a:r>
              <a:rPr lang="en-GB" sz="2000" b="0" i="0" dirty="0" err="1">
                <a:solidFill>
                  <a:srgbClr val="1F2328"/>
                </a:solidFill>
                <a:effectLst/>
                <a:latin typeface="+mj-lt"/>
              </a:rPr>
              <a:t>programm</a:t>
            </a:r>
            <a:r>
              <a:rPr lang="en-GB" sz="2000" b="0" i="0" dirty="0">
                <a:solidFill>
                  <a:srgbClr val="1F2328"/>
                </a:solidFill>
                <a:effectLst/>
                <a:latin typeface="+mj-lt"/>
              </a:rPr>
              <a:t> hotkey-</a:t>
            </a:r>
            <a:r>
              <a:rPr lang="en-GB" sz="2000" b="0" i="0" dirty="0" err="1">
                <a:solidFill>
                  <a:srgbClr val="1F2328"/>
                </a:solidFill>
                <a:effectLst/>
                <a:latin typeface="+mj-lt"/>
              </a:rPr>
              <a:t>deamon.py</a:t>
            </a:r>
            <a:r>
              <a:rPr lang="en-GB" sz="2000" b="0" i="0" dirty="0">
                <a:solidFill>
                  <a:srgbClr val="1F2328"/>
                </a:solidFill>
                <a:effectLst/>
                <a:latin typeface="+mj-lt"/>
              </a:rPr>
              <a:t> is running in the background to make this happen. This way, we are not depending on the game to be able to correctly return to the main menu.</a:t>
            </a:r>
          </a:p>
          <a:p>
            <a:pPr algn="l"/>
            <a:r>
              <a:rPr lang="en-GB" sz="3400" b="1" i="0" dirty="0">
                <a:solidFill>
                  <a:srgbClr val="1F2328"/>
                </a:solidFill>
                <a:effectLst/>
                <a:latin typeface="+mj-lt"/>
              </a:rPr>
              <a:t>Scripts</a:t>
            </a:r>
          </a:p>
          <a:p>
            <a:pPr marL="342900" indent="-342900" algn="l">
              <a:buFont typeface="Arial" panose="020B0604020202020204" pitchFamily="34" charset="0"/>
              <a:buChar char="•"/>
            </a:pPr>
            <a:r>
              <a:rPr lang="en-GB" sz="2000" b="1" i="0" dirty="0">
                <a:solidFill>
                  <a:srgbClr val="1F2328"/>
                </a:solidFill>
                <a:effectLst/>
                <a:latin typeface="+mj-lt"/>
              </a:rPr>
              <a:t>Upgrade script</a:t>
            </a:r>
            <a:br>
              <a:rPr lang="en-GB" sz="2000" b="1" i="0" dirty="0">
                <a:solidFill>
                  <a:srgbClr val="1F2328"/>
                </a:solidFill>
                <a:effectLst/>
                <a:latin typeface="+mj-lt"/>
              </a:rPr>
            </a:br>
            <a:r>
              <a:rPr lang="en-GB" sz="2000" b="0" i="0" dirty="0" err="1">
                <a:solidFill>
                  <a:srgbClr val="1F2328"/>
                </a:solidFill>
                <a:effectLst/>
                <a:latin typeface="+mj-lt"/>
              </a:rPr>
              <a:t>autostarts</a:t>
            </a:r>
            <a:r>
              <a:rPr lang="en-GB" sz="2000" b="0" i="0" dirty="0">
                <a:solidFill>
                  <a:srgbClr val="1F2328"/>
                </a:solidFill>
                <a:effectLst/>
                <a:latin typeface="+mj-lt"/>
              </a:rPr>
              <a:t> when booting the Arcade.</a:t>
            </a:r>
            <a:br>
              <a:rPr lang="en-GB" sz="2000" b="0" i="0" dirty="0">
                <a:solidFill>
                  <a:srgbClr val="1F2328"/>
                </a:solidFill>
                <a:effectLst/>
                <a:latin typeface="+mj-lt"/>
              </a:rPr>
            </a:br>
            <a:r>
              <a:rPr lang="en-GB" sz="2000" b="0" i="0" dirty="0">
                <a:solidFill>
                  <a:srgbClr val="1F2328"/>
                </a:solidFill>
                <a:effectLst/>
                <a:latin typeface="+mj-lt"/>
              </a:rPr>
              <a:t>If internet is available, the script downloads and re-installs the latest version of the arcade from </a:t>
            </a:r>
            <a:r>
              <a:rPr lang="en-GB" sz="2000" b="0" i="0" dirty="0" err="1">
                <a:solidFill>
                  <a:srgbClr val="1F2328"/>
                </a:solidFill>
                <a:effectLst/>
                <a:latin typeface="+mj-lt"/>
              </a:rPr>
              <a:t>github</a:t>
            </a:r>
            <a:r>
              <a:rPr lang="en-GB" sz="2000" b="0" i="0" dirty="0">
                <a:solidFill>
                  <a:srgbClr val="1F2328"/>
                </a:solidFill>
                <a:effectLst/>
                <a:latin typeface="+mj-lt"/>
              </a:rPr>
              <a:t>.</a:t>
            </a:r>
          </a:p>
          <a:p>
            <a:pPr marL="342900" indent="-342900" algn="l">
              <a:buFont typeface="Arial" panose="020B0604020202020204" pitchFamily="34" charset="0"/>
              <a:buChar char="•"/>
            </a:pPr>
            <a:r>
              <a:rPr lang="en-GB" sz="2000" b="1" i="0" dirty="0">
                <a:solidFill>
                  <a:srgbClr val="1F2328"/>
                </a:solidFill>
                <a:effectLst/>
                <a:latin typeface="+mj-lt"/>
              </a:rPr>
              <a:t>Start script</a:t>
            </a:r>
            <a:br>
              <a:rPr lang="en-GB" sz="2000" b="1" i="0" dirty="0">
                <a:solidFill>
                  <a:srgbClr val="1F2328"/>
                </a:solidFill>
                <a:effectLst/>
                <a:latin typeface="+mj-lt"/>
              </a:rPr>
            </a:br>
            <a:r>
              <a:rPr lang="en-GB" sz="2000" b="0" i="0" dirty="0">
                <a:solidFill>
                  <a:srgbClr val="1F2328"/>
                </a:solidFill>
                <a:effectLst/>
                <a:latin typeface="+mj-lt"/>
              </a:rPr>
              <a:t>launched by arcade-install script. </a:t>
            </a:r>
            <a:br>
              <a:rPr lang="en-GB" sz="2000" b="0" i="0" dirty="0">
                <a:solidFill>
                  <a:srgbClr val="1F2328"/>
                </a:solidFill>
                <a:effectLst/>
                <a:latin typeface="+mj-lt"/>
              </a:rPr>
            </a:br>
            <a:r>
              <a:rPr lang="en-GB" sz="2000" b="0" i="0" dirty="0">
                <a:solidFill>
                  <a:srgbClr val="1F2328"/>
                </a:solidFill>
                <a:effectLst/>
                <a:latin typeface="+mj-lt"/>
              </a:rPr>
              <a:t>It starts the webserver that serves the menu and game files and it starts the hotkey-daemon.</a:t>
            </a:r>
          </a:p>
          <a:p>
            <a:pPr marL="342900" indent="-342900" algn="l">
              <a:buFont typeface="Arial" panose="020B0604020202020204" pitchFamily="34" charset="0"/>
              <a:buChar char="•"/>
            </a:pPr>
            <a:r>
              <a:rPr lang="en-GB" sz="2000" b="1" i="0" dirty="0">
                <a:solidFill>
                  <a:srgbClr val="1F2328"/>
                </a:solidFill>
                <a:effectLst/>
                <a:latin typeface="+mj-lt"/>
              </a:rPr>
              <a:t>Home script</a:t>
            </a:r>
            <a:br>
              <a:rPr lang="en-GB" sz="2000" b="1" i="0" dirty="0">
                <a:solidFill>
                  <a:srgbClr val="1F2328"/>
                </a:solidFill>
                <a:effectLst/>
                <a:latin typeface="+mj-lt"/>
              </a:rPr>
            </a:br>
            <a:r>
              <a:rPr lang="en-GB" sz="2000" b="0" i="0" dirty="0">
                <a:solidFill>
                  <a:srgbClr val="1F2328"/>
                </a:solidFill>
                <a:effectLst/>
                <a:latin typeface="+mj-lt"/>
              </a:rPr>
              <a:t>launched by arcade-start script after reboot or by hotkey-</a:t>
            </a:r>
            <a:r>
              <a:rPr lang="en-GB" sz="2000" b="0" i="0" dirty="0" err="1">
                <a:solidFill>
                  <a:srgbClr val="1F2328"/>
                </a:solidFill>
                <a:effectLst/>
                <a:latin typeface="+mj-lt"/>
              </a:rPr>
              <a:t>daemon.py</a:t>
            </a:r>
            <a:r>
              <a:rPr lang="en-GB" sz="2000" b="0" i="0" dirty="0">
                <a:solidFill>
                  <a:srgbClr val="1F2328"/>
                </a:solidFill>
                <a:effectLst/>
                <a:latin typeface="+mj-lt"/>
              </a:rPr>
              <a:t> after pressing the home button. </a:t>
            </a:r>
            <a:br>
              <a:rPr lang="en-GB" sz="2000" b="0" i="0" dirty="0">
                <a:solidFill>
                  <a:srgbClr val="1F2328"/>
                </a:solidFill>
                <a:effectLst/>
                <a:latin typeface="+mj-lt"/>
              </a:rPr>
            </a:br>
            <a:r>
              <a:rPr lang="en-GB" sz="2000" b="0" i="0" dirty="0">
                <a:solidFill>
                  <a:srgbClr val="1F2328"/>
                </a:solidFill>
                <a:effectLst/>
                <a:latin typeface="+mj-lt"/>
              </a:rPr>
              <a:t>It kills all running </a:t>
            </a:r>
            <a:r>
              <a:rPr lang="en-GB" sz="2000" b="0" i="0" dirty="0" err="1">
                <a:solidFill>
                  <a:srgbClr val="1F2328"/>
                </a:solidFill>
                <a:effectLst/>
                <a:latin typeface="+mj-lt"/>
              </a:rPr>
              <a:t>webbrowsers</a:t>
            </a:r>
            <a:r>
              <a:rPr lang="en-GB" sz="2000" b="0" i="0" dirty="0">
                <a:solidFill>
                  <a:srgbClr val="1F2328"/>
                </a:solidFill>
                <a:effectLst/>
                <a:latin typeface="+mj-lt"/>
              </a:rPr>
              <a:t> and starts a new </a:t>
            </a:r>
            <a:r>
              <a:rPr lang="en-GB" sz="2000" b="0" i="0" dirty="0" err="1">
                <a:solidFill>
                  <a:srgbClr val="1F2328"/>
                </a:solidFill>
                <a:effectLst/>
                <a:latin typeface="+mj-lt"/>
              </a:rPr>
              <a:t>webbrowser</a:t>
            </a:r>
            <a:r>
              <a:rPr lang="en-GB" sz="2000" b="0" i="0" dirty="0">
                <a:solidFill>
                  <a:srgbClr val="1F2328"/>
                </a:solidFill>
                <a:effectLst/>
                <a:latin typeface="+mj-lt"/>
              </a:rPr>
              <a:t> in kiosk-mode (full screen) opening the menu page.</a:t>
            </a:r>
          </a:p>
          <a:p>
            <a:pPr algn="l"/>
            <a:endParaRPr lang="nl-NL" sz="2800" dirty="0"/>
          </a:p>
        </p:txBody>
      </p:sp>
      <p:sp>
        <p:nvSpPr>
          <p:cNvPr id="4" name="Tijdelijke aanduiding voor datum 3">
            <a:extLst>
              <a:ext uri="{FF2B5EF4-FFF2-40B4-BE49-F238E27FC236}">
                <a16:creationId xmlns:a16="http://schemas.microsoft.com/office/drawing/2014/main" id="{19BAFACB-2190-54E1-F680-BCAC597CF9E0}"/>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49D4ADE4-044D-7903-5C84-11808F5D3548}"/>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358B1025-621F-71B1-FDB8-8E51F9AE8A67}"/>
              </a:ext>
            </a:extLst>
          </p:cNvPr>
          <p:cNvSpPr>
            <a:spLocks noGrp="1"/>
          </p:cNvSpPr>
          <p:nvPr>
            <p:ph type="sldNum" sz="quarter" idx="16"/>
          </p:nvPr>
        </p:nvSpPr>
        <p:spPr/>
        <p:txBody>
          <a:bodyPr/>
          <a:lstStyle/>
          <a:p>
            <a:fld id="{0AAEF2E2-A082-486B-BCC1-A4B8E9CF05F7}" type="slidenum">
              <a:rPr lang="nl-NL" smtClean="0"/>
              <a:t>11</a:t>
            </a:fld>
            <a:endParaRPr lang="nl-NL"/>
          </a:p>
        </p:txBody>
      </p:sp>
      <p:sp>
        <p:nvSpPr>
          <p:cNvPr id="10" name="Tijdelijke aanduiding voor tekst 9">
            <a:extLst>
              <a:ext uri="{FF2B5EF4-FFF2-40B4-BE49-F238E27FC236}">
                <a16:creationId xmlns:a16="http://schemas.microsoft.com/office/drawing/2014/main" id="{D06EAB1E-A613-20F8-361E-0DD396ECF537}"/>
              </a:ext>
            </a:extLst>
          </p:cNvPr>
          <p:cNvSpPr>
            <a:spLocks noGrp="1"/>
          </p:cNvSpPr>
          <p:nvPr>
            <p:ph type="body" sz="quarter" idx="17"/>
          </p:nvPr>
        </p:nvSpPr>
        <p:spPr/>
        <p:txBody>
          <a:bodyPr/>
          <a:lstStyle/>
          <a:p>
            <a:endParaRPr lang="nl-NL" dirty="0"/>
          </a:p>
        </p:txBody>
      </p:sp>
      <p:pic>
        <p:nvPicPr>
          <p:cNvPr id="2" name="Picture 1" descr="A video game machine with buttons and lights&#10;&#10;Description automatically generated">
            <a:extLst>
              <a:ext uri="{FF2B5EF4-FFF2-40B4-BE49-F238E27FC236}">
                <a16:creationId xmlns:a16="http://schemas.microsoft.com/office/drawing/2014/main" id="{D07E2021-4D8E-C308-B126-86A6EDE714D8}"/>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
        <p:nvSpPr>
          <p:cNvPr id="3" name="Ondertitel 8">
            <a:extLst>
              <a:ext uri="{FF2B5EF4-FFF2-40B4-BE49-F238E27FC236}">
                <a16:creationId xmlns:a16="http://schemas.microsoft.com/office/drawing/2014/main" id="{7DB8B613-F540-FE45-DC22-1B9CEB45A90B}"/>
              </a:ext>
            </a:extLst>
          </p:cNvPr>
          <p:cNvSpPr txBox="1">
            <a:spLocks/>
          </p:cNvSpPr>
          <p:nvPr/>
        </p:nvSpPr>
        <p:spPr>
          <a:xfrm>
            <a:off x="1524000" y="5917404"/>
            <a:ext cx="9144000" cy="503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b="1" dirty="0">
                <a:solidFill>
                  <a:srgbClr val="1F2328"/>
                </a:solidFill>
                <a:latin typeface="+mj-lt"/>
              </a:rPr>
              <a:t>Alle code staat op </a:t>
            </a:r>
            <a:r>
              <a:rPr lang="nl-NL" dirty="0">
                <a:hlinkClick r:id="rId4"/>
              </a:rPr>
              <a:t>https://github.com/emmauscollege/arcade</a:t>
            </a:r>
            <a:endParaRPr lang="nl-NL" dirty="0"/>
          </a:p>
        </p:txBody>
      </p:sp>
    </p:spTree>
    <p:extLst>
      <p:ext uri="{BB962C8B-B14F-4D97-AF65-F5344CB8AC3E}">
        <p14:creationId xmlns:p14="http://schemas.microsoft.com/office/powerpoint/2010/main" val="415568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141D-9D20-EBCE-96F2-C70CE0638B6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16767FDF-4640-C097-F8BE-5B653411CA89}"/>
              </a:ext>
            </a:extLst>
          </p:cNvPr>
          <p:cNvSpPr>
            <a:spLocks noGrp="1"/>
          </p:cNvSpPr>
          <p:nvPr>
            <p:ph type="ctrTitle"/>
          </p:nvPr>
        </p:nvSpPr>
        <p:spPr>
          <a:xfrm>
            <a:off x="1524000" y="308909"/>
            <a:ext cx="9144000" cy="889317"/>
          </a:xfrm>
        </p:spPr>
        <p:txBody>
          <a:bodyPr anchor="t">
            <a:normAutofit fontScale="90000"/>
          </a:bodyPr>
          <a:lstStyle/>
          <a:p>
            <a:pPr algn="l"/>
            <a:r>
              <a:rPr lang="nl-NL" dirty="0"/>
              <a:t>Game-opdrachten</a:t>
            </a:r>
          </a:p>
        </p:txBody>
      </p:sp>
      <p:sp>
        <p:nvSpPr>
          <p:cNvPr id="9" name="Ondertitel 8">
            <a:extLst>
              <a:ext uri="{FF2B5EF4-FFF2-40B4-BE49-F238E27FC236}">
                <a16:creationId xmlns:a16="http://schemas.microsoft.com/office/drawing/2014/main" id="{B8CAC583-08F9-A54B-6CD8-B5DF2C117714}"/>
              </a:ext>
            </a:extLst>
          </p:cNvPr>
          <p:cNvSpPr>
            <a:spLocks noGrp="1"/>
          </p:cNvSpPr>
          <p:nvPr>
            <p:ph type="subTitle" idx="1"/>
          </p:nvPr>
        </p:nvSpPr>
        <p:spPr>
          <a:xfrm>
            <a:off x="1524000" y="2011681"/>
            <a:ext cx="9144000" cy="3977956"/>
          </a:xfrm>
        </p:spPr>
        <p:txBody>
          <a:bodyPr>
            <a:normAutofit/>
          </a:bodyPr>
          <a:lstStyle/>
          <a:p>
            <a:pPr algn="l"/>
            <a:endParaRPr lang="nl-NL" sz="2800" dirty="0"/>
          </a:p>
        </p:txBody>
      </p:sp>
      <p:sp>
        <p:nvSpPr>
          <p:cNvPr id="4" name="Tijdelijke aanduiding voor datum 3">
            <a:extLst>
              <a:ext uri="{FF2B5EF4-FFF2-40B4-BE49-F238E27FC236}">
                <a16:creationId xmlns:a16="http://schemas.microsoft.com/office/drawing/2014/main" id="{6D055679-71DE-2ACD-DC18-B65235EC3A56}"/>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E111908F-42C0-59DF-CC60-6E02C140432C}"/>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AD6F1BAB-912B-0708-CAE1-B2B054545393}"/>
              </a:ext>
            </a:extLst>
          </p:cNvPr>
          <p:cNvSpPr>
            <a:spLocks noGrp="1"/>
          </p:cNvSpPr>
          <p:nvPr>
            <p:ph type="sldNum" sz="quarter" idx="16"/>
          </p:nvPr>
        </p:nvSpPr>
        <p:spPr/>
        <p:txBody>
          <a:bodyPr/>
          <a:lstStyle/>
          <a:p>
            <a:fld id="{0AAEF2E2-A082-486B-BCC1-A4B8E9CF05F7}" type="slidenum">
              <a:rPr lang="nl-NL" smtClean="0"/>
              <a:t>12</a:t>
            </a:fld>
            <a:endParaRPr lang="nl-NL"/>
          </a:p>
        </p:txBody>
      </p:sp>
      <p:sp>
        <p:nvSpPr>
          <p:cNvPr id="10" name="Tijdelijke aanduiding voor tekst 9">
            <a:extLst>
              <a:ext uri="{FF2B5EF4-FFF2-40B4-BE49-F238E27FC236}">
                <a16:creationId xmlns:a16="http://schemas.microsoft.com/office/drawing/2014/main" id="{17DA2B98-A802-FC4B-70D2-CE0A456A01B2}"/>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5FD0F943-1516-2D86-AC3E-29FAF21D67CB}"/>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31521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B1AE-5C6F-53CD-37C9-759209DF7D40}"/>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0CF8FA48-91EE-95A8-01DE-FB5FD1B8E219}"/>
              </a:ext>
            </a:extLst>
          </p:cNvPr>
          <p:cNvSpPr>
            <a:spLocks noGrp="1"/>
          </p:cNvSpPr>
          <p:nvPr>
            <p:ph type="ctrTitle"/>
          </p:nvPr>
        </p:nvSpPr>
        <p:spPr>
          <a:xfrm>
            <a:off x="1524000" y="308909"/>
            <a:ext cx="9144000" cy="889317"/>
          </a:xfrm>
        </p:spPr>
        <p:txBody>
          <a:bodyPr anchor="t">
            <a:normAutofit fontScale="90000"/>
          </a:bodyPr>
          <a:lstStyle/>
          <a:p>
            <a:pPr algn="l"/>
            <a:r>
              <a:rPr lang="nl-NL" dirty="0"/>
              <a:t>Game-opdrachten</a:t>
            </a:r>
          </a:p>
        </p:txBody>
      </p:sp>
      <p:sp>
        <p:nvSpPr>
          <p:cNvPr id="9" name="Ondertitel 8">
            <a:extLst>
              <a:ext uri="{FF2B5EF4-FFF2-40B4-BE49-F238E27FC236}">
                <a16:creationId xmlns:a16="http://schemas.microsoft.com/office/drawing/2014/main" id="{2969E3BB-2EA6-2F03-C5A9-311D6A63614E}"/>
              </a:ext>
            </a:extLst>
          </p:cNvPr>
          <p:cNvSpPr>
            <a:spLocks noGrp="1"/>
          </p:cNvSpPr>
          <p:nvPr>
            <p:ph type="subTitle" idx="1"/>
          </p:nvPr>
        </p:nvSpPr>
        <p:spPr>
          <a:xfrm>
            <a:off x="1523999" y="1198226"/>
            <a:ext cx="10049691" cy="4791411"/>
          </a:xfrm>
        </p:spPr>
        <p:txBody>
          <a:bodyPr>
            <a:normAutofit/>
          </a:bodyPr>
          <a:lstStyle/>
          <a:p>
            <a:pPr marL="457200" indent="-457200" algn="l">
              <a:buFont typeface="Arial" panose="020B0604020202020204" pitchFamily="34" charset="0"/>
              <a:buChar char="•"/>
            </a:pPr>
            <a:r>
              <a:rPr lang="nl-NL" sz="2800" dirty="0"/>
              <a:t>Startcode met links naar scripts (</a:t>
            </a:r>
            <a:r>
              <a:rPr lang="nl-NL" sz="2800" dirty="0" err="1"/>
              <a:t>libraries</a:t>
            </a:r>
            <a:r>
              <a:rPr lang="nl-NL" sz="2800" dirty="0"/>
              <a:t>) en fonts, </a:t>
            </a:r>
            <a:br>
              <a:rPr lang="nl-NL" sz="2800" dirty="0"/>
            </a:br>
            <a:r>
              <a:rPr lang="nl-NL" sz="2800" dirty="0"/>
              <a:t>zodat deze  gemakkelijk om te zetten zijn naar lokale bestanden</a:t>
            </a:r>
          </a:p>
          <a:p>
            <a:pPr marL="457200" indent="-457200" algn="l">
              <a:buFont typeface="Arial" panose="020B0604020202020204" pitchFamily="34" charset="0"/>
              <a:buChar char="•"/>
            </a:pPr>
            <a:r>
              <a:rPr lang="nl-NL" sz="2800" dirty="0"/>
              <a:t>Gebruik relatieve links voor plaatjes en andere lokale bestanden</a:t>
            </a:r>
          </a:p>
          <a:p>
            <a:pPr marL="457200" indent="-457200" algn="l">
              <a:buFont typeface="Arial" panose="020B0604020202020204" pitchFamily="34" charset="0"/>
              <a:buChar char="•"/>
            </a:pPr>
            <a:r>
              <a:rPr lang="nl-NL" sz="2800" dirty="0"/>
              <a:t>Keyboard </a:t>
            </a:r>
            <a:r>
              <a:rPr lang="nl-NL" sz="2800" dirty="0" err="1"/>
              <a:t>mapping</a:t>
            </a:r>
            <a:r>
              <a:rPr lang="nl-NL" sz="2800" dirty="0"/>
              <a:t> specificeren (geen muis), </a:t>
            </a:r>
            <a:br>
              <a:rPr lang="nl-NL" sz="2800" dirty="0"/>
            </a:br>
            <a:r>
              <a:rPr lang="nl-NL" sz="2800" dirty="0"/>
              <a:t>bijvoorbeeld:</a:t>
            </a:r>
          </a:p>
          <a:p>
            <a:pPr algn="l"/>
            <a:endParaRPr lang="nl-NL" sz="2800" dirty="0"/>
          </a:p>
        </p:txBody>
      </p:sp>
      <p:sp>
        <p:nvSpPr>
          <p:cNvPr id="4" name="Tijdelijke aanduiding voor datum 3">
            <a:extLst>
              <a:ext uri="{FF2B5EF4-FFF2-40B4-BE49-F238E27FC236}">
                <a16:creationId xmlns:a16="http://schemas.microsoft.com/office/drawing/2014/main" id="{6279F679-938D-500F-5059-18F8A6D25919}"/>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48F69F75-3785-2EF6-8B78-BC3F5A39A0BA}"/>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A8BA2023-C9BE-772F-BB7D-FF22C05EBC4D}"/>
              </a:ext>
            </a:extLst>
          </p:cNvPr>
          <p:cNvSpPr>
            <a:spLocks noGrp="1"/>
          </p:cNvSpPr>
          <p:nvPr>
            <p:ph type="sldNum" sz="quarter" idx="16"/>
          </p:nvPr>
        </p:nvSpPr>
        <p:spPr/>
        <p:txBody>
          <a:bodyPr/>
          <a:lstStyle/>
          <a:p>
            <a:fld id="{0AAEF2E2-A082-486B-BCC1-A4B8E9CF05F7}" type="slidenum">
              <a:rPr lang="nl-NL" smtClean="0"/>
              <a:t>13</a:t>
            </a:fld>
            <a:endParaRPr lang="nl-NL"/>
          </a:p>
        </p:txBody>
      </p:sp>
      <p:sp>
        <p:nvSpPr>
          <p:cNvPr id="10" name="Tijdelijke aanduiding voor tekst 9">
            <a:extLst>
              <a:ext uri="{FF2B5EF4-FFF2-40B4-BE49-F238E27FC236}">
                <a16:creationId xmlns:a16="http://schemas.microsoft.com/office/drawing/2014/main" id="{5D1396F3-4883-0246-402E-F9D10EDF5B0B}"/>
              </a:ext>
            </a:extLst>
          </p:cNvPr>
          <p:cNvSpPr>
            <a:spLocks noGrp="1"/>
          </p:cNvSpPr>
          <p:nvPr>
            <p:ph type="body" sz="quarter" idx="17"/>
          </p:nvPr>
        </p:nvSpPr>
        <p:spPr/>
        <p:txBody>
          <a:bodyPr/>
          <a:lstStyle/>
          <a:p>
            <a:endParaRPr lang="nl-NL" dirty="0"/>
          </a:p>
        </p:txBody>
      </p:sp>
      <p:pic>
        <p:nvPicPr>
          <p:cNvPr id="3" name="Picture 2" descr="A screenshot of a game&#10;&#10;Description automatically generated">
            <a:extLst>
              <a:ext uri="{FF2B5EF4-FFF2-40B4-BE49-F238E27FC236}">
                <a16:creationId xmlns:a16="http://schemas.microsoft.com/office/drawing/2014/main" id="{59AF578C-EEE5-23A7-569A-37E629869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0" y="4001078"/>
            <a:ext cx="7772400" cy="2355272"/>
          </a:xfrm>
          <a:prstGeom prst="rect">
            <a:avLst/>
          </a:prstGeom>
        </p:spPr>
      </p:pic>
      <p:pic>
        <p:nvPicPr>
          <p:cNvPr id="2" name="Picture 1" descr="A video game machine with buttons and lights&#10;&#10;Description automatically generated">
            <a:extLst>
              <a:ext uri="{FF2B5EF4-FFF2-40B4-BE49-F238E27FC236}">
                <a16:creationId xmlns:a16="http://schemas.microsoft.com/office/drawing/2014/main" id="{2B062EDC-6882-C475-3521-CD725EBCBEBA}"/>
              </a:ext>
            </a:extLst>
          </p:cNvPr>
          <p:cNvPicPr>
            <a:picLocks noChangeAspect="1"/>
          </p:cNvPicPr>
          <p:nvPr/>
        </p:nvPicPr>
        <p:blipFill>
          <a:blip r:embed="rId4">
            <a:alphaModFix amt="20000"/>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33432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EE8B-65A8-75EE-E983-E606C61D985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6EC54F74-A704-1518-5EEA-8BE47F928539}"/>
              </a:ext>
            </a:extLst>
          </p:cNvPr>
          <p:cNvSpPr>
            <a:spLocks noGrp="1"/>
          </p:cNvSpPr>
          <p:nvPr>
            <p:ph type="ctrTitle"/>
          </p:nvPr>
        </p:nvSpPr>
        <p:spPr>
          <a:xfrm>
            <a:off x="1524000" y="308909"/>
            <a:ext cx="9144000" cy="889317"/>
          </a:xfrm>
        </p:spPr>
        <p:txBody>
          <a:bodyPr anchor="t">
            <a:normAutofit fontScale="90000"/>
          </a:bodyPr>
          <a:lstStyle/>
          <a:p>
            <a:pPr algn="l"/>
            <a:r>
              <a:rPr lang="nl-NL" dirty="0"/>
              <a:t>Organiseren</a:t>
            </a:r>
          </a:p>
        </p:txBody>
      </p:sp>
      <p:sp>
        <p:nvSpPr>
          <p:cNvPr id="9" name="Ondertitel 8">
            <a:extLst>
              <a:ext uri="{FF2B5EF4-FFF2-40B4-BE49-F238E27FC236}">
                <a16:creationId xmlns:a16="http://schemas.microsoft.com/office/drawing/2014/main" id="{D8B911DB-63AF-30A6-F7D3-100F11AEB33C}"/>
              </a:ext>
            </a:extLst>
          </p:cNvPr>
          <p:cNvSpPr>
            <a:spLocks noGrp="1"/>
          </p:cNvSpPr>
          <p:nvPr>
            <p:ph type="subTitle" idx="1"/>
          </p:nvPr>
        </p:nvSpPr>
        <p:spPr>
          <a:xfrm>
            <a:off x="1524000" y="2011681"/>
            <a:ext cx="9144000" cy="3977956"/>
          </a:xfrm>
        </p:spPr>
        <p:txBody>
          <a:bodyPr>
            <a:normAutofit/>
          </a:bodyPr>
          <a:lstStyle/>
          <a:p>
            <a:pPr algn="l"/>
            <a:endParaRPr lang="nl-NL" sz="2800" dirty="0"/>
          </a:p>
        </p:txBody>
      </p:sp>
      <p:sp>
        <p:nvSpPr>
          <p:cNvPr id="4" name="Tijdelijke aanduiding voor datum 3">
            <a:extLst>
              <a:ext uri="{FF2B5EF4-FFF2-40B4-BE49-F238E27FC236}">
                <a16:creationId xmlns:a16="http://schemas.microsoft.com/office/drawing/2014/main" id="{C84DE4E2-2969-32C0-47BC-6F6CBDE5D9AE}"/>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3A8FA04F-781F-3DD5-7D02-BAC148DD971F}"/>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5D3DCCD-4E4B-AB66-13B6-565BE14909C3}"/>
              </a:ext>
            </a:extLst>
          </p:cNvPr>
          <p:cNvSpPr>
            <a:spLocks noGrp="1"/>
          </p:cNvSpPr>
          <p:nvPr>
            <p:ph type="sldNum" sz="quarter" idx="16"/>
          </p:nvPr>
        </p:nvSpPr>
        <p:spPr/>
        <p:txBody>
          <a:bodyPr/>
          <a:lstStyle/>
          <a:p>
            <a:fld id="{0AAEF2E2-A082-486B-BCC1-A4B8E9CF05F7}" type="slidenum">
              <a:rPr lang="nl-NL" smtClean="0"/>
              <a:t>14</a:t>
            </a:fld>
            <a:endParaRPr lang="nl-NL"/>
          </a:p>
        </p:txBody>
      </p:sp>
      <p:sp>
        <p:nvSpPr>
          <p:cNvPr id="10" name="Tijdelijke aanduiding voor tekst 9">
            <a:extLst>
              <a:ext uri="{FF2B5EF4-FFF2-40B4-BE49-F238E27FC236}">
                <a16:creationId xmlns:a16="http://schemas.microsoft.com/office/drawing/2014/main" id="{F8AB7C71-B424-60F6-EA37-4E8DBB2A1F3B}"/>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DEB5DBB7-1C32-F4EA-BC84-CD2A8B8AAF13}"/>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324703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E993-3DDE-17F3-A92C-2FAD4A9367D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15FB511-175D-C0CC-5A3E-A6939B5B1CC8}"/>
              </a:ext>
            </a:extLst>
          </p:cNvPr>
          <p:cNvSpPr>
            <a:spLocks noGrp="1"/>
          </p:cNvSpPr>
          <p:nvPr>
            <p:ph type="ctrTitle"/>
          </p:nvPr>
        </p:nvSpPr>
        <p:spPr>
          <a:xfrm>
            <a:off x="1524000" y="308909"/>
            <a:ext cx="9144000" cy="889317"/>
          </a:xfrm>
        </p:spPr>
        <p:txBody>
          <a:bodyPr anchor="t">
            <a:normAutofit fontScale="90000"/>
          </a:bodyPr>
          <a:lstStyle/>
          <a:p>
            <a:pPr algn="l"/>
            <a:r>
              <a:rPr lang="nl-NL" dirty="0"/>
              <a:t>Organiseren</a:t>
            </a:r>
          </a:p>
        </p:txBody>
      </p:sp>
      <p:sp>
        <p:nvSpPr>
          <p:cNvPr id="9" name="Ondertitel 8">
            <a:extLst>
              <a:ext uri="{FF2B5EF4-FFF2-40B4-BE49-F238E27FC236}">
                <a16:creationId xmlns:a16="http://schemas.microsoft.com/office/drawing/2014/main" id="{5CFF9ACE-1B41-75BE-0C84-C77B5B7FEB02}"/>
              </a:ext>
            </a:extLst>
          </p:cNvPr>
          <p:cNvSpPr>
            <a:spLocks noGrp="1"/>
          </p:cNvSpPr>
          <p:nvPr>
            <p:ph type="subTitle" idx="1"/>
          </p:nvPr>
        </p:nvSpPr>
        <p:spPr>
          <a:xfrm>
            <a:off x="1524000" y="1198226"/>
            <a:ext cx="10260330" cy="5147666"/>
          </a:xfrm>
        </p:spPr>
        <p:txBody>
          <a:bodyPr>
            <a:normAutofit/>
          </a:bodyPr>
          <a:lstStyle/>
          <a:p>
            <a:pPr algn="l"/>
            <a:r>
              <a:rPr lang="nl-NL" sz="2800" dirty="0"/>
              <a:t>Geld</a:t>
            </a:r>
          </a:p>
          <a:p>
            <a:pPr marL="457200" indent="-457200" algn="l">
              <a:buFont typeface="Arial" panose="020B0604020202020204" pitchFamily="34" charset="0"/>
              <a:buChar char="•"/>
            </a:pPr>
            <a:r>
              <a:rPr lang="nl-NL" sz="2800" dirty="0"/>
              <a:t>Budget EUR 800 tot EUR 1200</a:t>
            </a:r>
          </a:p>
          <a:p>
            <a:pPr marL="457200" indent="-457200" algn="l">
              <a:buFont typeface="Arial" panose="020B0604020202020204" pitchFamily="34" charset="0"/>
              <a:buChar char="•"/>
            </a:pPr>
            <a:r>
              <a:rPr lang="nl-NL" sz="2800" dirty="0"/>
              <a:t>Sectiebudget of gewoon vragen aan schoolleiding</a:t>
            </a:r>
          </a:p>
          <a:p>
            <a:pPr algn="l"/>
            <a:endParaRPr lang="nl-NL" sz="2800" dirty="0"/>
          </a:p>
          <a:p>
            <a:pPr algn="l"/>
            <a:r>
              <a:rPr lang="nl-NL" sz="2800" dirty="0"/>
              <a:t>Met leerlingen is leuker! Zoek collega’s die willen helpen</a:t>
            </a:r>
          </a:p>
          <a:p>
            <a:pPr marL="457200" indent="-457200" algn="l">
              <a:buFont typeface="Arial" panose="020B0604020202020204" pitchFamily="34" charset="0"/>
              <a:buChar char="•"/>
            </a:pPr>
            <a:r>
              <a:rPr lang="nl-NL" sz="2800" dirty="0"/>
              <a:t>Games: onderdeel van informaticalessen</a:t>
            </a:r>
          </a:p>
          <a:p>
            <a:pPr marL="457200" indent="-457200" algn="l">
              <a:buFont typeface="Arial" panose="020B0604020202020204" pitchFamily="34" charset="0"/>
              <a:buChar char="•"/>
            </a:pPr>
            <a:r>
              <a:rPr lang="nl-NL" sz="2800" dirty="0"/>
              <a:t>Montage: docent (of techniek)</a:t>
            </a:r>
          </a:p>
          <a:p>
            <a:pPr marL="457200" indent="-457200" algn="l">
              <a:buFont typeface="Arial" panose="020B0604020202020204" pitchFamily="34" charset="0"/>
              <a:buChar char="•"/>
            </a:pPr>
            <a:r>
              <a:rPr lang="nl-NL" sz="2800" dirty="0"/>
              <a:t>Menu: docent (of goede informaticaleerlingen)</a:t>
            </a:r>
          </a:p>
          <a:p>
            <a:pPr marL="457200" indent="-457200" algn="l">
              <a:buFont typeface="Arial" panose="020B0604020202020204" pitchFamily="34" charset="0"/>
              <a:buChar char="•"/>
            </a:pPr>
            <a:r>
              <a:rPr lang="nl-NL" sz="2800" dirty="0" err="1"/>
              <a:t>Art-work</a:t>
            </a:r>
            <a:r>
              <a:rPr lang="nl-NL" sz="2800" dirty="0"/>
              <a:t>: keuzeuren handvaardigheid &amp; techniek (of tekenen)</a:t>
            </a:r>
          </a:p>
          <a:p>
            <a:pPr marL="457200" indent="-457200" algn="l">
              <a:buFont typeface="Arial" panose="020B0604020202020204" pitchFamily="34" charset="0"/>
              <a:buChar char="•"/>
            </a:pPr>
            <a:r>
              <a:rPr lang="nl-NL" sz="2800" dirty="0"/>
              <a:t>Muziek: onderdeel van muzieklessen</a:t>
            </a:r>
          </a:p>
        </p:txBody>
      </p:sp>
      <p:sp>
        <p:nvSpPr>
          <p:cNvPr id="4" name="Tijdelijke aanduiding voor datum 3">
            <a:extLst>
              <a:ext uri="{FF2B5EF4-FFF2-40B4-BE49-F238E27FC236}">
                <a16:creationId xmlns:a16="http://schemas.microsoft.com/office/drawing/2014/main" id="{E43D60B8-10E9-BE59-1DCD-B5C8C14E1541}"/>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3A21C219-2400-A28E-617E-BC1D2FCC9624}"/>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3B26ABC1-87C6-A410-1865-4DA59D57386B}"/>
              </a:ext>
            </a:extLst>
          </p:cNvPr>
          <p:cNvSpPr>
            <a:spLocks noGrp="1"/>
          </p:cNvSpPr>
          <p:nvPr>
            <p:ph type="sldNum" sz="quarter" idx="16"/>
          </p:nvPr>
        </p:nvSpPr>
        <p:spPr/>
        <p:txBody>
          <a:bodyPr/>
          <a:lstStyle/>
          <a:p>
            <a:fld id="{0AAEF2E2-A082-486B-BCC1-A4B8E9CF05F7}" type="slidenum">
              <a:rPr lang="nl-NL" smtClean="0"/>
              <a:t>15</a:t>
            </a:fld>
            <a:endParaRPr lang="nl-NL"/>
          </a:p>
        </p:txBody>
      </p:sp>
      <p:sp>
        <p:nvSpPr>
          <p:cNvPr id="10" name="Tijdelijke aanduiding voor tekst 9">
            <a:extLst>
              <a:ext uri="{FF2B5EF4-FFF2-40B4-BE49-F238E27FC236}">
                <a16:creationId xmlns:a16="http://schemas.microsoft.com/office/drawing/2014/main" id="{8AC48B47-3544-45A2-6A36-28E176ACD417}"/>
              </a:ext>
            </a:extLst>
          </p:cNvPr>
          <p:cNvSpPr>
            <a:spLocks noGrp="1"/>
          </p:cNvSpPr>
          <p:nvPr>
            <p:ph type="body" sz="quarter" idx="17"/>
          </p:nvPr>
        </p:nvSpPr>
        <p:spPr/>
        <p:txBody>
          <a:bodyPr/>
          <a:lstStyle/>
          <a:p>
            <a:endParaRPr lang="nl-NL" dirty="0"/>
          </a:p>
        </p:txBody>
      </p:sp>
      <p:pic>
        <p:nvPicPr>
          <p:cNvPr id="2" name="Picture 1" descr="A video game machine with buttons and lights&#10;&#10;Description automatically generated">
            <a:extLst>
              <a:ext uri="{FF2B5EF4-FFF2-40B4-BE49-F238E27FC236}">
                <a16:creationId xmlns:a16="http://schemas.microsoft.com/office/drawing/2014/main" id="{74755F5D-9D55-DA66-B05F-4B16ADA93E6E}"/>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268072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A112-AE3C-D8D1-F852-1C885FAA0411}"/>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35934BE-4C81-C9D5-6868-1C4F52BC639A}"/>
              </a:ext>
            </a:extLst>
          </p:cNvPr>
          <p:cNvSpPr>
            <a:spLocks noGrp="1"/>
          </p:cNvSpPr>
          <p:nvPr>
            <p:ph type="ctrTitle"/>
          </p:nvPr>
        </p:nvSpPr>
        <p:spPr/>
        <p:txBody>
          <a:bodyPr/>
          <a:lstStyle/>
          <a:p>
            <a:r>
              <a:rPr lang="nl-NL" dirty="0" err="1"/>
              <a:t>Backup</a:t>
            </a:r>
            <a:r>
              <a:rPr lang="nl-NL" dirty="0"/>
              <a:t> slides</a:t>
            </a:r>
          </a:p>
        </p:txBody>
      </p:sp>
      <p:sp>
        <p:nvSpPr>
          <p:cNvPr id="9" name="Ondertitel 8">
            <a:extLst>
              <a:ext uri="{FF2B5EF4-FFF2-40B4-BE49-F238E27FC236}">
                <a16:creationId xmlns:a16="http://schemas.microsoft.com/office/drawing/2014/main" id="{0B57F347-5706-6B21-05DC-3F9A931E505F}"/>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34CF9E76-700A-515E-DA40-762C40E40B52}"/>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AB471D6A-8EFC-C55B-9D55-D5BAD5C0FD64}"/>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A05195D5-5542-D4D7-1402-2B7EA5F15C5B}"/>
              </a:ext>
            </a:extLst>
          </p:cNvPr>
          <p:cNvSpPr>
            <a:spLocks noGrp="1"/>
          </p:cNvSpPr>
          <p:nvPr>
            <p:ph type="sldNum" sz="quarter" idx="16"/>
          </p:nvPr>
        </p:nvSpPr>
        <p:spPr/>
        <p:txBody>
          <a:bodyPr/>
          <a:lstStyle/>
          <a:p>
            <a:fld id="{0AAEF2E2-A082-486B-BCC1-A4B8E9CF05F7}" type="slidenum">
              <a:rPr lang="nl-NL" smtClean="0"/>
              <a:t>16</a:t>
            </a:fld>
            <a:endParaRPr lang="nl-NL"/>
          </a:p>
        </p:txBody>
      </p:sp>
      <p:sp>
        <p:nvSpPr>
          <p:cNvPr id="10" name="Tijdelijke aanduiding voor tekst 9">
            <a:extLst>
              <a:ext uri="{FF2B5EF4-FFF2-40B4-BE49-F238E27FC236}">
                <a16:creationId xmlns:a16="http://schemas.microsoft.com/office/drawing/2014/main" id="{520F843F-B5E3-E05C-0A12-A83E413489F0}"/>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5DF0B839-9CAF-2404-8E0A-43031677E076}"/>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217536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3D08C-D80E-F2EA-33C3-6D1997322407}"/>
              </a:ext>
            </a:extLst>
          </p:cNvPr>
          <p:cNvSpPr>
            <a:spLocks noGrp="1"/>
          </p:cNvSpPr>
          <p:nvPr>
            <p:ph type="title"/>
          </p:nvPr>
        </p:nvSpPr>
        <p:spPr/>
        <p:txBody>
          <a:bodyPr>
            <a:noAutofit/>
          </a:bodyPr>
          <a:lstStyle/>
          <a:p>
            <a:r>
              <a:rPr lang="nl-NL" sz="3600" dirty="0"/>
              <a:t>Aankondiging van deze sessie </a:t>
            </a:r>
            <a:r>
              <a:rPr lang="nl-NL" sz="3600" dirty="0">
                <a:hlinkClick r:id="rId2"/>
              </a:rPr>
              <a:t>https://www.ieni.org/conferentie/</a:t>
            </a:r>
            <a:endParaRPr lang="nl-NL" sz="3600" dirty="0"/>
          </a:p>
        </p:txBody>
      </p:sp>
      <p:sp>
        <p:nvSpPr>
          <p:cNvPr id="3" name="Tijdelijke aanduiding voor inhoud 2">
            <a:extLst>
              <a:ext uri="{FF2B5EF4-FFF2-40B4-BE49-F238E27FC236}">
                <a16:creationId xmlns:a16="http://schemas.microsoft.com/office/drawing/2014/main" id="{D9D00D2D-E8FC-DC18-6FA8-7680361D7FD1}"/>
              </a:ext>
            </a:extLst>
          </p:cNvPr>
          <p:cNvSpPr>
            <a:spLocks noGrp="1"/>
          </p:cNvSpPr>
          <p:nvPr>
            <p:ph idx="1"/>
          </p:nvPr>
        </p:nvSpPr>
        <p:spPr/>
        <p:txBody>
          <a:bodyPr>
            <a:normAutofit fontScale="62500" lnSpcReduction="20000"/>
          </a:bodyPr>
          <a:lstStyle/>
          <a:p>
            <a:pPr marL="0" indent="0" fontAlgn="base">
              <a:spcAft>
                <a:spcPts val="1500"/>
              </a:spcAft>
              <a:buNone/>
            </a:pPr>
            <a:r>
              <a:rPr lang="en-GB" dirty="0"/>
              <a:t>Arcade </a:t>
            </a:r>
            <a:r>
              <a:rPr lang="en-GB" dirty="0" err="1"/>
              <a:t>kasten</a:t>
            </a:r>
            <a:r>
              <a:rPr lang="en-GB" dirty="0"/>
              <a:t> met JavaScript – Sander van Geest</a:t>
            </a:r>
          </a:p>
          <a:p>
            <a:pPr marL="0" indent="0" fontAlgn="base">
              <a:spcAft>
                <a:spcPts val="1500"/>
              </a:spcAft>
              <a:buNone/>
            </a:pPr>
            <a:r>
              <a:rPr lang="en-GB" dirty="0" err="1">
                <a:effectLst/>
                <a:latin typeface="inherit"/>
              </a:rPr>
              <a:t>Deze</a:t>
            </a:r>
            <a:r>
              <a:rPr lang="en-GB" dirty="0">
                <a:effectLst/>
                <a:latin typeface="inherit"/>
              </a:rPr>
              <a:t> </a:t>
            </a:r>
            <a:r>
              <a:rPr lang="en-GB" dirty="0" err="1">
                <a:effectLst/>
                <a:latin typeface="inherit"/>
              </a:rPr>
              <a:t>sessie</a:t>
            </a:r>
            <a:r>
              <a:rPr lang="en-GB" dirty="0">
                <a:effectLst/>
                <a:latin typeface="inherit"/>
              </a:rPr>
              <a:t> is </a:t>
            </a:r>
            <a:r>
              <a:rPr lang="en-GB" dirty="0" err="1">
                <a:effectLst/>
                <a:latin typeface="inherit"/>
              </a:rPr>
              <a:t>interessant</a:t>
            </a:r>
            <a:r>
              <a:rPr lang="en-GB" dirty="0">
                <a:effectLst/>
                <a:latin typeface="inherit"/>
              </a:rPr>
              <a:t> </a:t>
            </a:r>
            <a:r>
              <a:rPr lang="en-GB" dirty="0" err="1">
                <a:effectLst/>
                <a:latin typeface="inherit"/>
              </a:rPr>
              <a:t>voor</a:t>
            </a:r>
            <a:r>
              <a:rPr lang="en-GB" dirty="0">
                <a:effectLst/>
                <a:latin typeface="inherit"/>
              </a:rPr>
              <a:t> informatica-</a:t>
            </a:r>
            <a:r>
              <a:rPr lang="en-GB" dirty="0" err="1">
                <a:effectLst/>
                <a:latin typeface="inherit"/>
              </a:rPr>
              <a:t>docenten</a:t>
            </a:r>
            <a:r>
              <a:rPr lang="en-GB" dirty="0">
                <a:effectLst/>
                <a:latin typeface="inherit"/>
              </a:rPr>
              <a:t> die </a:t>
            </a:r>
            <a:r>
              <a:rPr lang="en-GB" dirty="0" err="1">
                <a:effectLst/>
                <a:latin typeface="inherit"/>
              </a:rPr>
              <a:t>een</a:t>
            </a:r>
            <a:r>
              <a:rPr lang="en-GB" dirty="0">
                <a:effectLst/>
                <a:latin typeface="inherit"/>
              </a:rPr>
              <a:t> </a:t>
            </a:r>
            <a:r>
              <a:rPr lang="en-GB" dirty="0" err="1">
                <a:effectLst/>
                <a:latin typeface="inherit"/>
              </a:rPr>
              <a:t>opdracht</a:t>
            </a:r>
            <a:r>
              <a:rPr lang="en-GB" dirty="0">
                <a:effectLst/>
                <a:latin typeface="inherit"/>
              </a:rPr>
              <a:t> in het curriculum </a:t>
            </a:r>
            <a:r>
              <a:rPr lang="en-GB" dirty="0" err="1">
                <a:effectLst/>
                <a:latin typeface="inherit"/>
              </a:rPr>
              <a:t>hebben</a:t>
            </a:r>
            <a:r>
              <a:rPr lang="en-GB" dirty="0">
                <a:effectLst/>
                <a:latin typeface="inherit"/>
              </a:rPr>
              <a:t> (of </a:t>
            </a:r>
            <a:r>
              <a:rPr lang="en-GB" dirty="0" err="1">
                <a:effectLst/>
                <a:latin typeface="inherit"/>
              </a:rPr>
              <a:t>willen</a:t>
            </a:r>
            <a:r>
              <a:rPr lang="en-GB" dirty="0">
                <a:effectLst/>
                <a:latin typeface="inherit"/>
              </a:rPr>
              <a:t>) </a:t>
            </a:r>
            <a:r>
              <a:rPr lang="en-GB" dirty="0" err="1">
                <a:effectLst/>
                <a:latin typeface="inherit"/>
              </a:rPr>
              <a:t>waarbij</a:t>
            </a:r>
            <a:r>
              <a:rPr lang="en-GB" dirty="0">
                <a:effectLst/>
                <a:latin typeface="inherit"/>
              </a:rPr>
              <a:t> </a:t>
            </a:r>
            <a:r>
              <a:rPr lang="en-GB" dirty="0" err="1">
                <a:effectLst/>
                <a:latin typeface="inherit"/>
              </a:rPr>
              <a:t>leerlingen</a:t>
            </a:r>
            <a:r>
              <a:rPr lang="en-GB" dirty="0">
                <a:effectLst/>
                <a:latin typeface="inherit"/>
              </a:rPr>
              <a:t> </a:t>
            </a:r>
            <a:r>
              <a:rPr lang="en-GB" dirty="0" err="1">
                <a:effectLst/>
                <a:latin typeface="inherit"/>
              </a:rPr>
              <a:t>een</a:t>
            </a:r>
            <a:r>
              <a:rPr lang="en-GB" dirty="0">
                <a:effectLst/>
                <a:latin typeface="inherit"/>
              </a:rPr>
              <a:t> game </a:t>
            </a:r>
            <a:r>
              <a:rPr lang="en-GB" dirty="0" err="1">
                <a:effectLst/>
                <a:latin typeface="inherit"/>
              </a:rPr>
              <a:t>maken</a:t>
            </a:r>
            <a:r>
              <a:rPr lang="en-GB" dirty="0">
                <a:effectLst/>
                <a:latin typeface="inherit"/>
              </a:rPr>
              <a:t>.</a:t>
            </a:r>
            <a:br>
              <a:rPr lang="en-GB" dirty="0">
                <a:effectLst/>
                <a:latin typeface="inherit"/>
              </a:rPr>
            </a:br>
            <a:r>
              <a:rPr lang="en-GB" dirty="0" err="1">
                <a:effectLst/>
                <a:latin typeface="inherit"/>
              </a:rPr>
              <a:t>Vinden</a:t>
            </a:r>
            <a:r>
              <a:rPr lang="en-GB" dirty="0">
                <a:effectLst/>
                <a:latin typeface="inherit"/>
              </a:rPr>
              <a:t> </a:t>
            </a:r>
            <a:r>
              <a:rPr lang="en-GB" dirty="0" err="1">
                <a:effectLst/>
                <a:latin typeface="inherit"/>
              </a:rPr>
              <a:t>jouw</a:t>
            </a:r>
            <a:r>
              <a:rPr lang="en-GB" dirty="0">
                <a:effectLst/>
                <a:latin typeface="inherit"/>
              </a:rPr>
              <a:t> </a:t>
            </a:r>
            <a:r>
              <a:rPr lang="en-GB" dirty="0" err="1">
                <a:effectLst/>
                <a:latin typeface="inherit"/>
              </a:rPr>
              <a:t>leerlingen</a:t>
            </a:r>
            <a:r>
              <a:rPr lang="en-GB" dirty="0">
                <a:effectLst/>
                <a:latin typeface="inherit"/>
              </a:rPr>
              <a:t> het </a:t>
            </a:r>
            <a:r>
              <a:rPr lang="en-GB" dirty="0" err="1">
                <a:effectLst/>
                <a:latin typeface="inherit"/>
              </a:rPr>
              <a:t>gaaf</a:t>
            </a:r>
            <a:r>
              <a:rPr lang="en-GB" dirty="0">
                <a:effectLst/>
                <a:latin typeface="inherit"/>
              </a:rPr>
              <a:t> om </a:t>
            </a:r>
            <a:r>
              <a:rPr lang="en-GB" dirty="0" err="1">
                <a:effectLst/>
                <a:latin typeface="inherit"/>
              </a:rPr>
              <a:t>hun</a:t>
            </a:r>
            <a:r>
              <a:rPr lang="en-GB" dirty="0">
                <a:effectLst/>
                <a:latin typeface="inherit"/>
              </a:rPr>
              <a:t> </a:t>
            </a:r>
            <a:r>
              <a:rPr lang="en-GB" dirty="0" err="1">
                <a:effectLst/>
                <a:latin typeface="inherit"/>
              </a:rPr>
              <a:t>zelfgemaakte</a:t>
            </a:r>
            <a:r>
              <a:rPr lang="en-GB" dirty="0">
                <a:effectLst/>
                <a:latin typeface="inherit"/>
              </a:rPr>
              <a:t> game </a:t>
            </a:r>
            <a:r>
              <a:rPr lang="en-GB" dirty="0" err="1">
                <a:effectLst/>
                <a:latin typeface="inherit"/>
              </a:rPr>
              <a:t>te</a:t>
            </a:r>
            <a:r>
              <a:rPr lang="en-GB" dirty="0">
                <a:effectLst/>
                <a:latin typeface="inherit"/>
              </a:rPr>
              <a:t> </a:t>
            </a:r>
            <a:r>
              <a:rPr lang="en-GB" dirty="0" err="1">
                <a:effectLst/>
                <a:latin typeface="inherit"/>
              </a:rPr>
              <a:t>spelen</a:t>
            </a:r>
            <a:r>
              <a:rPr lang="en-GB" dirty="0">
                <a:effectLst/>
                <a:latin typeface="inherit"/>
              </a:rPr>
              <a:t> op </a:t>
            </a:r>
            <a:r>
              <a:rPr lang="en-GB" dirty="0" err="1">
                <a:effectLst/>
                <a:latin typeface="inherit"/>
              </a:rPr>
              <a:t>een</a:t>
            </a:r>
            <a:r>
              <a:rPr lang="en-GB" dirty="0">
                <a:effectLst/>
                <a:latin typeface="inherit"/>
              </a:rPr>
              <a:t> </a:t>
            </a:r>
            <a:r>
              <a:rPr lang="en-GB" dirty="0" err="1">
                <a:effectLst/>
                <a:latin typeface="inherit"/>
              </a:rPr>
              <a:t>echte</a:t>
            </a:r>
            <a:r>
              <a:rPr lang="en-GB" dirty="0">
                <a:effectLst/>
                <a:latin typeface="inherit"/>
              </a:rPr>
              <a:t> </a:t>
            </a:r>
            <a:r>
              <a:rPr lang="en-GB" dirty="0" err="1">
                <a:effectLst/>
                <a:latin typeface="inherit"/>
              </a:rPr>
              <a:t>arcadekast</a:t>
            </a:r>
            <a:r>
              <a:rPr lang="en-GB" dirty="0">
                <a:effectLst/>
                <a:latin typeface="inherit"/>
              </a:rPr>
              <a:t>?</a:t>
            </a:r>
            <a:br>
              <a:rPr lang="en-GB" dirty="0">
                <a:effectLst/>
                <a:latin typeface="inherit"/>
              </a:rPr>
            </a:br>
            <a:r>
              <a:rPr lang="en-GB" dirty="0">
                <a:effectLst/>
                <a:latin typeface="inherit"/>
              </a:rPr>
              <a:t>Wil </a:t>
            </a:r>
            <a:r>
              <a:rPr lang="en-GB" dirty="0" err="1">
                <a:effectLst/>
                <a:latin typeface="inherit"/>
              </a:rPr>
              <a:t>jij</a:t>
            </a:r>
            <a:r>
              <a:rPr lang="en-GB" dirty="0">
                <a:effectLst/>
                <a:latin typeface="inherit"/>
              </a:rPr>
              <a:t> </a:t>
            </a:r>
            <a:r>
              <a:rPr lang="en-GB" dirty="0" err="1">
                <a:effectLst/>
                <a:latin typeface="inherit"/>
              </a:rPr>
              <a:t>een</a:t>
            </a:r>
            <a:r>
              <a:rPr lang="en-GB" dirty="0">
                <a:effectLst/>
                <a:latin typeface="inherit"/>
              </a:rPr>
              <a:t> </a:t>
            </a:r>
            <a:r>
              <a:rPr lang="en-GB" dirty="0" err="1">
                <a:effectLst/>
                <a:latin typeface="inherit"/>
              </a:rPr>
              <a:t>arcadekast</a:t>
            </a:r>
            <a:r>
              <a:rPr lang="en-GB" dirty="0">
                <a:effectLst/>
                <a:latin typeface="inherit"/>
              </a:rPr>
              <a:t> </a:t>
            </a:r>
            <a:r>
              <a:rPr lang="en-GB" dirty="0" err="1">
                <a:effectLst/>
                <a:latin typeface="inherit"/>
              </a:rPr>
              <a:t>waarin</a:t>
            </a:r>
            <a:r>
              <a:rPr lang="en-GB" dirty="0">
                <a:effectLst/>
                <a:latin typeface="inherit"/>
              </a:rPr>
              <a:t> je de </a:t>
            </a:r>
            <a:r>
              <a:rPr lang="en-GB" dirty="0" err="1">
                <a:effectLst/>
                <a:latin typeface="inherit"/>
              </a:rPr>
              <a:t>zelfgeprogrammeerde</a:t>
            </a:r>
            <a:r>
              <a:rPr lang="en-GB" dirty="0">
                <a:effectLst/>
                <a:latin typeface="inherit"/>
              </a:rPr>
              <a:t> games van je </a:t>
            </a:r>
            <a:r>
              <a:rPr lang="en-GB" dirty="0" err="1">
                <a:effectLst/>
                <a:latin typeface="inherit"/>
              </a:rPr>
              <a:t>leerlingen</a:t>
            </a:r>
            <a:r>
              <a:rPr lang="en-GB" dirty="0">
                <a:effectLst/>
                <a:latin typeface="inherit"/>
              </a:rPr>
              <a:t> </a:t>
            </a:r>
            <a:r>
              <a:rPr lang="en-GB" dirty="0" err="1">
                <a:effectLst/>
                <a:latin typeface="inherit"/>
              </a:rPr>
              <a:t>kunt</a:t>
            </a:r>
            <a:r>
              <a:rPr lang="en-GB" dirty="0">
                <a:effectLst/>
                <a:latin typeface="inherit"/>
              </a:rPr>
              <a:t> </a:t>
            </a:r>
            <a:r>
              <a:rPr lang="en-GB" dirty="0" err="1">
                <a:effectLst/>
                <a:latin typeface="inherit"/>
              </a:rPr>
              <a:t>etaleren</a:t>
            </a:r>
            <a:r>
              <a:rPr lang="en-GB" dirty="0">
                <a:effectLst/>
                <a:latin typeface="inherit"/>
              </a:rPr>
              <a:t>?</a:t>
            </a:r>
            <a:br>
              <a:rPr lang="en-GB" dirty="0">
                <a:effectLst/>
                <a:latin typeface="inherit"/>
              </a:rPr>
            </a:br>
            <a:r>
              <a:rPr lang="en-GB" dirty="0">
                <a:effectLst/>
                <a:latin typeface="inherit"/>
              </a:rPr>
              <a:t>In </a:t>
            </a:r>
            <a:r>
              <a:rPr lang="en-GB" dirty="0" err="1">
                <a:effectLst/>
                <a:latin typeface="inherit"/>
              </a:rPr>
              <a:t>deze</a:t>
            </a:r>
            <a:r>
              <a:rPr lang="en-GB" dirty="0">
                <a:effectLst/>
                <a:latin typeface="inherit"/>
              </a:rPr>
              <a:t> </a:t>
            </a:r>
            <a:r>
              <a:rPr lang="en-GB" dirty="0" err="1">
                <a:effectLst/>
                <a:latin typeface="inherit"/>
              </a:rPr>
              <a:t>sessie</a:t>
            </a:r>
            <a:r>
              <a:rPr lang="en-GB" dirty="0">
                <a:effectLst/>
                <a:latin typeface="inherit"/>
              </a:rPr>
              <a:t> </a:t>
            </a:r>
            <a:r>
              <a:rPr lang="en-GB" dirty="0" err="1">
                <a:effectLst/>
                <a:latin typeface="inherit"/>
              </a:rPr>
              <a:t>vertel</a:t>
            </a:r>
            <a:r>
              <a:rPr lang="en-GB" dirty="0">
                <a:effectLst/>
                <a:latin typeface="inherit"/>
              </a:rPr>
              <a:t> </a:t>
            </a:r>
            <a:r>
              <a:rPr lang="en-GB" dirty="0" err="1">
                <a:effectLst/>
                <a:latin typeface="inherit"/>
              </a:rPr>
              <a:t>ik</a:t>
            </a:r>
            <a:r>
              <a:rPr lang="en-GB" dirty="0">
                <a:effectLst/>
                <a:latin typeface="inherit"/>
              </a:rPr>
              <a:t> je </a:t>
            </a:r>
            <a:r>
              <a:rPr lang="en-GB" dirty="0" err="1">
                <a:effectLst/>
                <a:latin typeface="inherit"/>
              </a:rPr>
              <a:t>uit</a:t>
            </a:r>
            <a:r>
              <a:rPr lang="en-GB" dirty="0">
                <a:effectLst/>
                <a:latin typeface="inherit"/>
              </a:rPr>
              <a:t> eigen </a:t>
            </a:r>
            <a:r>
              <a:rPr lang="en-GB" dirty="0" err="1">
                <a:effectLst/>
                <a:latin typeface="inherit"/>
              </a:rPr>
              <a:t>ervaring</a:t>
            </a:r>
            <a:r>
              <a:rPr lang="en-GB" dirty="0">
                <a:effectLst/>
                <a:latin typeface="inherit"/>
              </a:rPr>
              <a:t> hoe </a:t>
            </a:r>
            <a:r>
              <a:rPr lang="en-GB" dirty="0" err="1">
                <a:effectLst/>
                <a:latin typeface="inherit"/>
              </a:rPr>
              <a:t>dat</a:t>
            </a:r>
            <a:r>
              <a:rPr lang="en-GB" dirty="0">
                <a:effectLst/>
                <a:latin typeface="inherit"/>
              </a:rPr>
              <a:t> </a:t>
            </a:r>
            <a:r>
              <a:rPr lang="en-GB" dirty="0" err="1">
                <a:effectLst/>
                <a:latin typeface="inherit"/>
              </a:rPr>
              <a:t>kan.</a:t>
            </a:r>
            <a:r>
              <a:rPr lang="en-GB" dirty="0">
                <a:effectLst/>
                <a:latin typeface="inherit"/>
              </a:rPr>
              <a:t> </a:t>
            </a:r>
            <a:r>
              <a:rPr lang="en-GB" dirty="0" err="1">
                <a:effectLst/>
                <a:latin typeface="inherit"/>
              </a:rPr>
              <a:t>Ik</a:t>
            </a:r>
            <a:r>
              <a:rPr lang="en-GB" dirty="0">
                <a:effectLst/>
                <a:latin typeface="inherit"/>
              </a:rPr>
              <a:t> </a:t>
            </a:r>
            <a:r>
              <a:rPr lang="en-GB" dirty="0" err="1">
                <a:effectLst/>
                <a:latin typeface="inherit"/>
              </a:rPr>
              <a:t>besteed</a:t>
            </a:r>
            <a:r>
              <a:rPr lang="en-GB" dirty="0">
                <a:effectLst/>
                <a:latin typeface="inherit"/>
              </a:rPr>
              <a:t> </a:t>
            </a:r>
            <a:r>
              <a:rPr lang="en-GB" dirty="0" err="1">
                <a:effectLst/>
                <a:latin typeface="inherit"/>
              </a:rPr>
              <a:t>aandacht</a:t>
            </a:r>
            <a:r>
              <a:rPr lang="en-GB" dirty="0">
                <a:effectLst/>
                <a:latin typeface="inherit"/>
              </a:rPr>
              <a:t> </a:t>
            </a:r>
            <a:r>
              <a:rPr lang="en-GB" dirty="0" err="1">
                <a:effectLst/>
                <a:latin typeface="inherit"/>
              </a:rPr>
              <a:t>aan</a:t>
            </a:r>
            <a:r>
              <a:rPr lang="en-GB" dirty="0">
                <a:effectLst/>
                <a:latin typeface="inherit"/>
              </a:rPr>
              <a:t>:</a:t>
            </a:r>
          </a:p>
          <a:p>
            <a:pPr marL="0" indent="0" fontAlgn="base">
              <a:spcAft>
                <a:spcPts val="1500"/>
              </a:spcAft>
              <a:buNone/>
            </a:pPr>
            <a:r>
              <a:rPr lang="en-GB" dirty="0">
                <a:effectLst/>
                <a:latin typeface="inherit"/>
              </a:rPr>
              <a:t>De </a:t>
            </a:r>
            <a:r>
              <a:rPr lang="en-GB" dirty="0" err="1">
                <a:effectLst/>
                <a:latin typeface="inherit"/>
              </a:rPr>
              <a:t>onderdelen</a:t>
            </a:r>
            <a:r>
              <a:rPr lang="en-GB" dirty="0">
                <a:effectLst/>
                <a:latin typeface="inherit"/>
              </a:rPr>
              <a:t> die je </a:t>
            </a:r>
            <a:r>
              <a:rPr lang="en-GB" dirty="0" err="1">
                <a:effectLst/>
                <a:latin typeface="inherit"/>
              </a:rPr>
              <a:t>nodig</a:t>
            </a:r>
            <a:r>
              <a:rPr lang="en-GB" dirty="0">
                <a:effectLst/>
                <a:latin typeface="inherit"/>
              </a:rPr>
              <a:t> </a:t>
            </a:r>
            <a:r>
              <a:rPr lang="en-GB" dirty="0" err="1">
                <a:effectLst/>
                <a:latin typeface="inherit"/>
              </a:rPr>
              <a:t>hebt</a:t>
            </a:r>
            <a:r>
              <a:rPr lang="en-GB" dirty="0">
                <a:effectLst/>
                <a:latin typeface="inherit"/>
              </a:rPr>
              <a:t>, </a:t>
            </a:r>
            <a:r>
              <a:rPr lang="en-GB" dirty="0" err="1">
                <a:effectLst/>
                <a:latin typeface="inherit"/>
              </a:rPr>
              <a:t>waar</a:t>
            </a:r>
            <a:r>
              <a:rPr lang="en-GB" dirty="0">
                <a:effectLst/>
                <a:latin typeface="inherit"/>
              </a:rPr>
              <a:t> je die </a:t>
            </a:r>
            <a:r>
              <a:rPr lang="en-GB" dirty="0" err="1">
                <a:effectLst/>
                <a:latin typeface="inherit"/>
              </a:rPr>
              <a:t>vandaan</a:t>
            </a:r>
            <a:r>
              <a:rPr lang="en-GB" dirty="0">
                <a:effectLst/>
                <a:latin typeface="inherit"/>
              </a:rPr>
              <a:t> </a:t>
            </a:r>
            <a:r>
              <a:rPr lang="en-GB" dirty="0" err="1">
                <a:effectLst/>
                <a:latin typeface="inherit"/>
              </a:rPr>
              <a:t>haalt</a:t>
            </a:r>
            <a:r>
              <a:rPr lang="en-GB" dirty="0">
                <a:effectLst/>
                <a:latin typeface="inherit"/>
              </a:rPr>
              <a:t>, wat het </a:t>
            </a:r>
            <a:r>
              <a:rPr lang="en-GB" dirty="0" err="1">
                <a:effectLst/>
                <a:latin typeface="inherit"/>
              </a:rPr>
              <a:t>kost</a:t>
            </a:r>
            <a:r>
              <a:rPr lang="en-GB" dirty="0">
                <a:effectLst/>
                <a:latin typeface="inherit"/>
              </a:rPr>
              <a:t> </a:t>
            </a:r>
            <a:r>
              <a:rPr lang="en-GB" dirty="0" err="1">
                <a:effectLst/>
                <a:latin typeface="inherit"/>
              </a:rPr>
              <a:t>en</a:t>
            </a:r>
            <a:r>
              <a:rPr lang="en-GB" dirty="0">
                <a:effectLst/>
                <a:latin typeface="inherit"/>
              </a:rPr>
              <a:t> hoe je ze </a:t>
            </a:r>
            <a:r>
              <a:rPr lang="en-GB" dirty="0" err="1">
                <a:effectLst/>
                <a:latin typeface="inherit"/>
              </a:rPr>
              <a:t>monteert</a:t>
            </a:r>
            <a:r>
              <a:rPr lang="en-GB" dirty="0">
                <a:effectLst/>
                <a:latin typeface="inherit"/>
              </a:rPr>
              <a:t>.</a:t>
            </a:r>
          </a:p>
          <a:p>
            <a:pPr marL="0" indent="0" fontAlgn="base">
              <a:spcAft>
                <a:spcPts val="1500"/>
              </a:spcAft>
              <a:buNone/>
            </a:pPr>
            <a:r>
              <a:rPr lang="en-GB" dirty="0" err="1">
                <a:effectLst/>
                <a:latin typeface="inherit"/>
              </a:rPr>
              <a:t>Een</a:t>
            </a:r>
            <a:r>
              <a:rPr lang="en-GB" dirty="0">
                <a:effectLst/>
                <a:latin typeface="inherit"/>
              </a:rPr>
              <a:t> menu </a:t>
            </a:r>
            <a:r>
              <a:rPr lang="en-GB" dirty="0" err="1">
                <a:effectLst/>
                <a:latin typeface="inherit"/>
              </a:rPr>
              <a:t>en</a:t>
            </a:r>
            <a:r>
              <a:rPr lang="en-GB" dirty="0">
                <a:effectLst/>
                <a:latin typeface="inherit"/>
              </a:rPr>
              <a:t> wat scripts die je </a:t>
            </a:r>
            <a:r>
              <a:rPr lang="en-GB" dirty="0" err="1">
                <a:effectLst/>
                <a:latin typeface="inherit"/>
              </a:rPr>
              <a:t>nodig</a:t>
            </a:r>
            <a:r>
              <a:rPr lang="en-GB" dirty="0">
                <a:effectLst/>
                <a:latin typeface="inherit"/>
              </a:rPr>
              <a:t> </a:t>
            </a:r>
            <a:r>
              <a:rPr lang="en-GB" dirty="0" err="1">
                <a:effectLst/>
                <a:latin typeface="inherit"/>
              </a:rPr>
              <a:t>hebt</a:t>
            </a:r>
            <a:r>
              <a:rPr lang="en-GB" dirty="0">
                <a:effectLst/>
                <a:latin typeface="inherit"/>
              </a:rPr>
              <a:t> om de games </a:t>
            </a:r>
            <a:r>
              <a:rPr lang="en-GB" dirty="0" err="1">
                <a:effectLst/>
                <a:latin typeface="inherit"/>
              </a:rPr>
              <a:t>te</a:t>
            </a:r>
            <a:r>
              <a:rPr lang="en-GB" dirty="0">
                <a:effectLst/>
                <a:latin typeface="inherit"/>
              </a:rPr>
              <a:t> </a:t>
            </a:r>
            <a:r>
              <a:rPr lang="en-GB" dirty="0" err="1">
                <a:effectLst/>
                <a:latin typeface="inherit"/>
              </a:rPr>
              <a:t>starten</a:t>
            </a:r>
            <a:r>
              <a:rPr lang="en-GB" dirty="0">
                <a:effectLst/>
                <a:latin typeface="inherit"/>
              </a:rPr>
              <a:t>. </a:t>
            </a:r>
            <a:r>
              <a:rPr lang="en-GB" dirty="0" err="1">
                <a:effectLst/>
                <a:latin typeface="inherit"/>
              </a:rPr>
              <a:t>Voor</a:t>
            </a:r>
            <a:r>
              <a:rPr lang="en-GB" dirty="0">
                <a:effectLst/>
                <a:latin typeface="inherit"/>
              </a:rPr>
              <a:t> games </a:t>
            </a:r>
            <a:r>
              <a:rPr lang="en-GB" dirty="0" err="1">
                <a:effectLst/>
                <a:latin typeface="inherit"/>
              </a:rPr>
              <a:t>geschreven</a:t>
            </a:r>
            <a:r>
              <a:rPr lang="en-GB" dirty="0">
                <a:effectLst/>
                <a:latin typeface="inherit"/>
              </a:rPr>
              <a:t> in </a:t>
            </a:r>
            <a:r>
              <a:rPr lang="en-GB" dirty="0" err="1">
                <a:effectLst/>
                <a:latin typeface="inherit"/>
              </a:rPr>
              <a:t>Javascript</a:t>
            </a:r>
            <a:r>
              <a:rPr lang="en-GB" dirty="0">
                <a:effectLst/>
                <a:latin typeface="inherit"/>
              </a:rPr>
              <a:t> </a:t>
            </a:r>
            <a:r>
              <a:rPr lang="en-GB" dirty="0" err="1">
                <a:effectLst/>
                <a:latin typeface="inherit"/>
              </a:rPr>
              <a:t>zijn</a:t>
            </a:r>
            <a:r>
              <a:rPr lang="en-GB" dirty="0">
                <a:effectLst/>
                <a:latin typeface="inherit"/>
              </a:rPr>
              <a:t> ze </a:t>
            </a:r>
            <a:r>
              <a:rPr lang="en-GB" dirty="0" err="1">
                <a:effectLst/>
                <a:latin typeface="inherit"/>
              </a:rPr>
              <a:t>beschikbaar</a:t>
            </a:r>
            <a:r>
              <a:rPr lang="en-GB" dirty="0">
                <a:effectLst/>
                <a:latin typeface="inherit"/>
              </a:rPr>
              <a:t> </a:t>
            </a:r>
            <a:r>
              <a:rPr lang="en-GB" dirty="0" err="1">
                <a:effectLst/>
                <a:latin typeface="inherit"/>
              </a:rPr>
              <a:t>en</a:t>
            </a:r>
            <a:r>
              <a:rPr lang="en-GB" dirty="0">
                <a:effectLst/>
                <a:latin typeface="inherit"/>
              </a:rPr>
              <a:t> </a:t>
            </a:r>
            <a:r>
              <a:rPr lang="en-GB" dirty="0" err="1">
                <a:effectLst/>
                <a:latin typeface="inherit"/>
              </a:rPr>
              <a:t>voor</a:t>
            </a:r>
            <a:r>
              <a:rPr lang="en-GB" dirty="0">
                <a:effectLst/>
                <a:latin typeface="inherit"/>
              </a:rPr>
              <a:t> Python </a:t>
            </a:r>
            <a:r>
              <a:rPr lang="en-GB" dirty="0" err="1">
                <a:effectLst/>
                <a:latin typeface="inherit"/>
              </a:rPr>
              <a:t>komen</a:t>
            </a:r>
            <a:r>
              <a:rPr lang="en-GB" dirty="0">
                <a:effectLst/>
                <a:latin typeface="inherit"/>
              </a:rPr>
              <a:t> ze later </a:t>
            </a:r>
            <a:r>
              <a:rPr lang="en-GB" dirty="0" err="1">
                <a:effectLst/>
                <a:latin typeface="inherit"/>
              </a:rPr>
              <a:t>dit</a:t>
            </a:r>
            <a:r>
              <a:rPr lang="en-GB" dirty="0">
                <a:effectLst/>
                <a:latin typeface="inherit"/>
              </a:rPr>
              <a:t> </a:t>
            </a:r>
            <a:r>
              <a:rPr lang="en-GB" dirty="0" err="1">
                <a:effectLst/>
                <a:latin typeface="inherit"/>
              </a:rPr>
              <a:t>jaar</a:t>
            </a:r>
            <a:r>
              <a:rPr lang="en-GB" dirty="0">
                <a:effectLst/>
                <a:latin typeface="inherit"/>
              </a:rPr>
              <a:t> </a:t>
            </a:r>
            <a:r>
              <a:rPr lang="en-GB" dirty="0" err="1">
                <a:effectLst/>
                <a:latin typeface="inherit"/>
              </a:rPr>
              <a:t>beschikbaar</a:t>
            </a:r>
            <a:r>
              <a:rPr lang="en-GB" dirty="0">
                <a:effectLst/>
                <a:latin typeface="inherit"/>
              </a:rPr>
              <a:t>. </a:t>
            </a:r>
            <a:r>
              <a:rPr lang="en-GB" dirty="0" err="1">
                <a:effectLst/>
                <a:latin typeface="inherit"/>
              </a:rPr>
              <a:t>Voor</a:t>
            </a:r>
            <a:r>
              <a:rPr lang="en-GB" dirty="0">
                <a:effectLst/>
                <a:latin typeface="inherit"/>
              </a:rPr>
              <a:t> </a:t>
            </a:r>
            <a:r>
              <a:rPr lang="en-GB" dirty="0" err="1">
                <a:effectLst/>
                <a:latin typeface="inherit"/>
              </a:rPr>
              <a:t>andere</a:t>
            </a:r>
            <a:r>
              <a:rPr lang="en-GB" dirty="0">
                <a:effectLst/>
                <a:latin typeface="inherit"/>
              </a:rPr>
              <a:t> games </a:t>
            </a:r>
            <a:r>
              <a:rPr lang="en-GB" dirty="0" err="1">
                <a:effectLst/>
                <a:latin typeface="inherit"/>
              </a:rPr>
              <a:t>kunnen</a:t>
            </a:r>
            <a:r>
              <a:rPr lang="en-GB" dirty="0">
                <a:effectLst/>
                <a:latin typeface="inherit"/>
              </a:rPr>
              <a:t> we van </a:t>
            </a:r>
            <a:r>
              <a:rPr lang="en-GB" dirty="0" err="1">
                <a:effectLst/>
                <a:latin typeface="inherit"/>
              </a:rPr>
              <a:t>gedachten</a:t>
            </a:r>
            <a:r>
              <a:rPr lang="en-GB" dirty="0">
                <a:effectLst/>
                <a:latin typeface="inherit"/>
              </a:rPr>
              <a:t> </a:t>
            </a:r>
            <a:r>
              <a:rPr lang="en-GB" dirty="0" err="1">
                <a:effectLst/>
                <a:latin typeface="inherit"/>
              </a:rPr>
              <a:t>wisselen</a:t>
            </a:r>
            <a:r>
              <a:rPr lang="en-GB" dirty="0">
                <a:effectLst/>
                <a:latin typeface="inherit"/>
              </a:rPr>
              <a:t> </a:t>
            </a:r>
            <a:r>
              <a:rPr lang="en-GB" dirty="0" err="1">
                <a:effectLst/>
                <a:latin typeface="inherit"/>
              </a:rPr>
              <a:t>welke</a:t>
            </a:r>
            <a:r>
              <a:rPr lang="en-GB" dirty="0">
                <a:effectLst/>
                <a:latin typeface="inherit"/>
              </a:rPr>
              <a:t> </a:t>
            </a:r>
            <a:r>
              <a:rPr lang="en-GB" dirty="0" err="1">
                <a:effectLst/>
                <a:latin typeface="inherit"/>
              </a:rPr>
              <a:t>oplossingsrichtingen</a:t>
            </a:r>
            <a:r>
              <a:rPr lang="en-GB" dirty="0">
                <a:effectLst/>
                <a:latin typeface="inherit"/>
              </a:rPr>
              <a:t> </a:t>
            </a:r>
            <a:r>
              <a:rPr lang="en-GB" dirty="0" err="1">
                <a:effectLst/>
                <a:latin typeface="inherit"/>
              </a:rPr>
              <a:t>goed</a:t>
            </a:r>
            <a:r>
              <a:rPr lang="en-GB" dirty="0">
                <a:effectLst/>
                <a:latin typeface="inherit"/>
              </a:rPr>
              <a:t> </a:t>
            </a:r>
            <a:r>
              <a:rPr lang="en-GB" dirty="0" err="1">
                <a:effectLst/>
                <a:latin typeface="inherit"/>
              </a:rPr>
              <a:t>werken</a:t>
            </a:r>
            <a:r>
              <a:rPr lang="en-GB" dirty="0">
                <a:effectLst/>
                <a:latin typeface="inherit"/>
              </a:rPr>
              <a:t>.</a:t>
            </a:r>
          </a:p>
          <a:p>
            <a:pPr marL="0" indent="0" fontAlgn="base">
              <a:spcAft>
                <a:spcPts val="1500"/>
              </a:spcAft>
              <a:buNone/>
            </a:pPr>
            <a:r>
              <a:rPr lang="en-GB" dirty="0" err="1">
                <a:effectLst/>
                <a:latin typeface="inherit"/>
              </a:rPr>
              <a:t>Waar</a:t>
            </a:r>
            <a:r>
              <a:rPr lang="en-GB" dirty="0">
                <a:effectLst/>
                <a:latin typeface="inherit"/>
              </a:rPr>
              <a:t> je </a:t>
            </a:r>
            <a:r>
              <a:rPr lang="en-GB" dirty="0" err="1">
                <a:effectLst/>
                <a:latin typeface="inherit"/>
              </a:rPr>
              <a:t>rekening</a:t>
            </a:r>
            <a:r>
              <a:rPr lang="en-GB" dirty="0">
                <a:effectLst/>
                <a:latin typeface="inherit"/>
              </a:rPr>
              <a:t> mee </a:t>
            </a:r>
            <a:r>
              <a:rPr lang="en-GB" dirty="0" err="1">
                <a:effectLst/>
                <a:latin typeface="inherit"/>
              </a:rPr>
              <a:t>moet</a:t>
            </a:r>
            <a:r>
              <a:rPr lang="en-GB" dirty="0">
                <a:effectLst/>
                <a:latin typeface="inherit"/>
              </a:rPr>
              <a:t> </a:t>
            </a:r>
            <a:r>
              <a:rPr lang="en-GB" dirty="0" err="1">
                <a:effectLst/>
                <a:latin typeface="inherit"/>
              </a:rPr>
              <a:t>houden</a:t>
            </a:r>
            <a:r>
              <a:rPr lang="en-GB" dirty="0">
                <a:effectLst/>
                <a:latin typeface="inherit"/>
              </a:rPr>
              <a:t> </a:t>
            </a:r>
            <a:r>
              <a:rPr lang="en-GB" dirty="0" err="1">
                <a:effectLst/>
                <a:latin typeface="inherit"/>
              </a:rPr>
              <a:t>bij</a:t>
            </a:r>
            <a:r>
              <a:rPr lang="en-GB" dirty="0">
                <a:effectLst/>
                <a:latin typeface="inherit"/>
              </a:rPr>
              <a:t> de game-</a:t>
            </a:r>
            <a:r>
              <a:rPr lang="en-GB" dirty="0" err="1">
                <a:effectLst/>
                <a:latin typeface="inherit"/>
              </a:rPr>
              <a:t>opdracht</a:t>
            </a:r>
            <a:r>
              <a:rPr lang="en-GB" dirty="0">
                <a:effectLst/>
                <a:latin typeface="inherit"/>
              </a:rPr>
              <a:t> </a:t>
            </a:r>
            <a:r>
              <a:rPr lang="en-GB" dirty="0" err="1">
                <a:effectLst/>
                <a:latin typeface="inherit"/>
              </a:rPr>
              <a:t>voor</a:t>
            </a:r>
            <a:r>
              <a:rPr lang="en-GB" dirty="0">
                <a:effectLst/>
                <a:latin typeface="inherit"/>
              </a:rPr>
              <a:t> je </a:t>
            </a:r>
            <a:r>
              <a:rPr lang="en-GB" dirty="0" err="1">
                <a:effectLst/>
                <a:latin typeface="inherit"/>
              </a:rPr>
              <a:t>leerlingen</a:t>
            </a:r>
            <a:r>
              <a:rPr lang="en-GB" dirty="0">
                <a:effectLst/>
                <a:latin typeface="inherit"/>
              </a:rPr>
              <a:t>, </a:t>
            </a:r>
            <a:r>
              <a:rPr lang="en-GB" dirty="0" err="1">
                <a:effectLst/>
                <a:latin typeface="inherit"/>
              </a:rPr>
              <a:t>zodat</a:t>
            </a:r>
            <a:r>
              <a:rPr lang="en-GB" dirty="0">
                <a:effectLst/>
                <a:latin typeface="inherit"/>
              </a:rPr>
              <a:t> ze </a:t>
            </a:r>
            <a:r>
              <a:rPr lang="en-GB" dirty="0" err="1">
                <a:effectLst/>
                <a:latin typeface="inherit"/>
              </a:rPr>
              <a:t>werken</a:t>
            </a:r>
            <a:r>
              <a:rPr lang="en-GB" dirty="0">
                <a:effectLst/>
                <a:latin typeface="inherit"/>
              </a:rPr>
              <a:t> in de </a:t>
            </a:r>
            <a:r>
              <a:rPr lang="en-GB" dirty="0" err="1">
                <a:effectLst/>
                <a:latin typeface="inherit"/>
              </a:rPr>
              <a:t>kast</a:t>
            </a:r>
            <a:r>
              <a:rPr lang="en-GB" dirty="0">
                <a:effectLst/>
                <a:latin typeface="inherit"/>
              </a:rPr>
              <a:t>.</a:t>
            </a:r>
          </a:p>
          <a:p>
            <a:pPr marL="0" indent="0" fontAlgn="base">
              <a:spcAft>
                <a:spcPts val="1500"/>
              </a:spcAft>
              <a:buNone/>
            </a:pPr>
            <a:r>
              <a:rPr lang="en-GB" dirty="0" err="1">
                <a:effectLst/>
                <a:latin typeface="inherit"/>
              </a:rPr>
              <a:t>Ideeën</a:t>
            </a:r>
            <a:r>
              <a:rPr lang="en-GB" dirty="0">
                <a:effectLst/>
                <a:latin typeface="inherit"/>
              </a:rPr>
              <a:t> over hoe je het </a:t>
            </a:r>
            <a:r>
              <a:rPr lang="en-GB" dirty="0" err="1">
                <a:effectLst/>
                <a:latin typeface="inherit"/>
              </a:rPr>
              <a:t>organiseert</a:t>
            </a:r>
            <a:r>
              <a:rPr lang="en-GB" dirty="0">
                <a:effectLst/>
                <a:latin typeface="inherit"/>
              </a:rPr>
              <a:t> </a:t>
            </a:r>
            <a:r>
              <a:rPr lang="en-GB" dirty="0" err="1">
                <a:effectLst/>
                <a:latin typeface="inherit"/>
              </a:rPr>
              <a:t>binnen</a:t>
            </a:r>
            <a:r>
              <a:rPr lang="en-GB" dirty="0">
                <a:effectLst/>
                <a:latin typeface="inherit"/>
              </a:rPr>
              <a:t> je school, met of </a:t>
            </a:r>
            <a:r>
              <a:rPr lang="en-GB" dirty="0" err="1">
                <a:effectLst/>
                <a:latin typeface="inherit"/>
              </a:rPr>
              <a:t>zonder</a:t>
            </a:r>
            <a:r>
              <a:rPr lang="en-GB" dirty="0">
                <a:effectLst/>
                <a:latin typeface="inherit"/>
              </a:rPr>
              <a:t> </a:t>
            </a:r>
            <a:r>
              <a:rPr lang="en-GB" dirty="0" err="1">
                <a:effectLst/>
                <a:latin typeface="inherit"/>
              </a:rPr>
              <a:t>samenwerking</a:t>
            </a:r>
            <a:r>
              <a:rPr lang="en-GB" dirty="0">
                <a:effectLst/>
                <a:latin typeface="inherit"/>
              </a:rPr>
              <a:t> van </a:t>
            </a:r>
            <a:r>
              <a:rPr lang="en-GB" dirty="0" err="1">
                <a:effectLst/>
                <a:latin typeface="inherit"/>
              </a:rPr>
              <a:t>andere</a:t>
            </a:r>
            <a:r>
              <a:rPr lang="en-GB" dirty="0">
                <a:effectLst/>
                <a:latin typeface="inherit"/>
              </a:rPr>
              <a:t> </a:t>
            </a:r>
            <a:r>
              <a:rPr lang="en-GB" dirty="0" err="1">
                <a:effectLst/>
                <a:latin typeface="inherit"/>
              </a:rPr>
              <a:t>vakken</a:t>
            </a:r>
            <a:r>
              <a:rPr lang="en-GB" dirty="0">
                <a:effectLst/>
                <a:latin typeface="inherit"/>
              </a:rPr>
              <a:t>. </a:t>
            </a:r>
            <a:r>
              <a:rPr lang="en-GB" dirty="0" err="1">
                <a:effectLst/>
                <a:latin typeface="inherit"/>
              </a:rPr>
              <a:t>Uiteraard</a:t>
            </a:r>
            <a:r>
              <a:rPr lang="en-GB" dirty="0">
                <a:effectLst/>
                <a:latin typeface="inherit"/>
              </a:rPr>
              <a:t> is </a:t>
            </a:r>
            <a:r>
              <a:rPr lang="en-GB" dirty="0" err="1">
                <a:effectLst/>
                <a:latin typeface="inherit"/>
              </a:rPr>
              <a:t>dit</a:t>
            </a:r>
            <a:r>
              <a:rPr lang="en-GB" dirty="0">
                <a:effectLst/>
                <a:latin typeface="inherit"/>
              </a:rPr>
              <a:t> heel erg school </a:t>
            </a:r>
            <a:r>
              <a:rPr lang="en-GB" dirty="0" err="1">
                <a:effectLst/>
                <a:latin typeface="inherit"/>
              </a:rPr>
              <a:t>afhankelijk</a:t>
            </a:r>
            <a:r>
              <a:rPr lang="en-GB" dirty="0">
                <a:effectLst/>
                <a:latin typeface="inherit"/>
              </a:rPr>
              <a:t>.</a:t>
            </a:r>
          </a:p>
          <a:p>
            <a:pPr marL="0" indent="0" fontAlgn="base">
              <a:spcAft>
                <a:spcPts val="1500"/>
              </a:spcAft>
              <a:buNone/>
            </a:pPr>
            <a:r>
              <a:rPr lang="en-GB" dirty="0">
                <a:effectLst/>
                <a:latin typeface="inherit"/>
              </a:rPr>
              <a:t>De </a:t>
            </a:r>
            <a:r>
              <a:rPr lang="en-GB" dirty="0" err="1">
                <a:effectLst/>
                <a:latin typeface="inherit"/>
              </a:rPr>
              <a:t>kast</a:t>
            </a:r>
            <a:r>
              <a:rPr lang="en-GB" dirty="0">
                <a:effectLst/>
                <a:latin typeface="inherit"/>
              </a:rPr>
              <a:t> die </a:t>
            </a:r>
            <a:r>
              <a:rPr lang="en-GB" dirty="0" err="1">
                <a:effectLst/>
                <a:latin typeface="inherit"/>
              </a:rPr>
              <a:t>ik</a:t>
            </a:r>
            <a:r>
              <a:rPr lang="en-GB" dirty="0">
                <a:effectLst/>
                <a:latin typeface="inherit"/>
              </a:rPr>
              <a:t> op het Emmauscollege Rotterdam </a:t>
            </a:r>
            <a:r>
              <a:rPr lang="en-GB" dirty="0" err="1">
                <a:effectLst/>
                <a:latin typeface="inherit"/>
              </a:rPr>
              <a:t>heb</a:t>
            </a:r>
            <a:r>
              <a:rPr lang="en-GB" dirty="0">
                <a:effectLst/>
                <a:latin typeface="inherit"/>
              </a:rPr>
              <a:t> </a:t>
            </a:r>
            <a:r>
              <a:rPr lang="en-GB" dirty="0" err="1">
                <a:effectLst/>
                <a:latin typeface="inherit"/>
              </a:rPr>
              <a:t>gemaakt</a:t>
            </a:r>
            <a:r>
              <a:rPr lang="en-GB" dirty="0">
                <a:effectLst/>
                <a:latin typeface="inherit"/>
              </a:rPr>
              <a:t> is </a:t>
            </a:r>
            <a:r>
              <a:rPr lang="en-GB" dirty="0" err="1">
                <a:effectLst/>
                <a:latin typeface="inherit"/>
              </a:rPr>
              <a:t>aanwezig</a:t>
            </a:r>
            <a:r>
              <a:rPr lang="en-GB" dirty="0">
                <a:effectLst/>
                <a:latin typeface="inherit"/>
              </a:rPr>
              <a:t>. </a:t>
            </a:r>
            <a:r>
              <a:rPr lang="en-GB" dirty="0" err="1">
                <a:effectLst/>
                <a:latin typeface="inherit"/>
              </a:rPr>
              <a:t>Hij</a:t>
            </a:r>
            <a:r>
              <a:rPr lang="en-GB" dirty="0">
                <a:effectLst/>
                <a:latin typeface="inherit"/>
              </a:rPr>
              <a:t> </a:t>
            </a:r>
            <a:r>
              <a:rPr lang="en-GB" dirty="0" err="1">
                <a:effectLst/>
                <a:latin typeface="inherit"/>
              </a:rPr>
              <a:t>werkt</a:t>
            </a:r>
            <a:r>
              <a:rPr lang="en-GB" dirty="0">
                <a:effectLst/>
                <a:latin typeface="inherit"/>
              </a:rPr>
              <a:t>, </a:t>
            </a:r>
            <a:r>
              <a:rPr lang="en-GB" dirty="0" err="1">
                <a:effectLst/>
                <a:latin typeface="inherit"/>
              </a:rPr>
              <a:t>dus</a:t>
            </a:r>
            <a:r>
              <a:rPr lang="en-GB" dirty="0">
                <a:effectLst/>
                <a:latin typeface="inherit"/>
              </a:rPr>
              <a:t> je </a:t>
            </a:r>
            <a:r>
              <a:rPr lang="en-GB" dirty="0" err="1">
                <a:effectLst/>
                <a:latin typeface="inherit"/>
              </a:rPr>
              <a:t>kunt</a:t>
            </a:r>
            <a:r>
              <a:rPr lang="en-GB" dirty="0">
                <a:effectLst/>
                <a:latin typeface="inherit"/>
              </a:rPr>
              <a:t> </a:t>
            </a:r>
            <a:r>
              <a:rPr lang="en-GB" dirty="0" err="1">
                <a:effectLst/>
                <a:latin typeface="inherit"/>
              </a:rPr>
              <a:t>een</a:t>
            </a:r>
            <a:r>
              <a:rPr lang="en-GB" dirty="0">
                <a:effectLst/>
                <a:latin typeface="inherit"/>
              </a:rPr>
              <a:t> </a:t>
            </a:r>
            <a:r>
              <a:rPr lang="en-GB" dirty="0" err="1">
                <a:effectLst/>
                <a:latin typeface="inherit"/>
              </a:rPr>
              <a:t>spelletje</a:t>
            </a:r>
            <a:r>
              <a:rPr lang="en-GB" dirty="0">
                <a:effectLst/>
                <a:latin typeface="inherit"/>
              </a:rPr>
              <a:t> </a:t>
            </a:r>
            <a:r>
              <a:rPr lang="en-GB" dirty="0" err="1">
                <a:effectLst/>
                <a:latin typeface="inherit"/>
              </a:rPr>
              <a:t>spelen</a:t>
            </a:r>
            <a:r>
              <a:rPr lang="en-GB" dirty="0">
                <a:effectLst/>
                <a:latin typeface="inherit"/>
              </a:rPr>
              <a:t>!</a:t>
            </a:r>
          </a:p>
        </p:txBody>
      </p:sp>
      <p:sp>
        <p:nvSpPr>
          <p:cNvPr id="4" name="Tijdelijke aanduiding voor datum 3">
            <a:extLst>
              <a:ext uri="{FF2B5EF4-FFF2-40B4-BE49-F238E27FC236}">
                <a16:creationId xmlns:a16="http://schemas.microsoft.com/office/drawing/2014/main" id="{94160B93-BA39-D1F6-EFC9-4F5EF160B762}"/>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C302163A-02C1-A97C-6FEA-E710E8ED2C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B9BDA2-73AC-6947-0FD1-168DC467A85D}"/>
              </a:ext>
            </a:extLst>
          </p:cNvPr>
          <p:cNvSpPr>
            <a:spLocks noGrp="1"/>
          </p:cNvSpPr>
          <p:nvPr>
            <p:ph type="sldNum" sz="quarter" idx="12"/>
          </p:nvPr>
        </p:nvSpPr>
        <p:spPr/>
        <p:txBody>
          <a:bodyPr/>
          <a:lstStyle/>
          <a:p>
            <a:fld id="{0AAEF2E2-A082-486B-BCC1-A4B8E9CF05F7}" type="slidenum">
              <a:rPr lang="nl-NL" smtClean="0"/>
              <a:t>17</a:t>
            </a:fld>
            <a:endParaRPr lang="nl-NL"/>
          </a:p>
        </p:txBody>
      </p:sp>
      <p:sp>
        <p:nvSpPr>
          <p:cNvPr id="7" name="Tijdelijke aanduiding voor tekst 6">
            <a:extLst>
              <a:ext uri="{FF2B5EF4-FFF2-40B4-BE49-F238E27FC236}">
                <a16:creationId xmlns:a16="http://schemas.microsoft.com/office/drawing/2014/main" id="{A3934117-3794-20DB-2DA7-2AD2312BAF61}"/>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41725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9D23-9496-8C72-9CCD-9EAFFF9D49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ABE3B2-78A7-4761-B40F-69E0559CDF75}"/>
              </a:ext>
            </a:extLst>
          </p:cNvPr>
          <p:cNvSpPr>
            <a:spLocks noGrp="1"/>
          </p:cNvSpPr>
          <p:nvPr>
            <p:ph type="title"/>
          </p:nvPr>
        </p:nvSpPr>
        <p:spPr>
          <a:xfrm>
            <a:off x="838200" y="288735"/>
            <a:ext cx="10515600" cy="784602"/>
          </a:xfrm>
        </p:spPr>
        <p:txBody>
          <a:bodyPr>
            <a:noAutofit/>
          </a:bodyPr>
          <a:lstStyle/>
          <a:p>
            <a:r>
              <a:rPr lang="nl-NL" sz="3600" dirty="0"/>
              <a:t>Arcadekast met python games</a:t>
            </a:r>
          </a:p>
        </p:txBody>
      </p:sp>
      <p:sp>
        <p:nvSpPr>
          <p:cNvPr id="3" name="Tijdelijke aanduiding voor inhoud 2">
            <a:extLst>
              <a:ext uri="{FF2B5EF4-FFF2-40B4-BE49-F238E27FC236}">
                <a16:creationId xmlns:a16="http://schemas.microsoft.com/office/drawing/2014/main" id="{AF7E040C-0D31-330C-2787-8E430CE27FC8}"/>
              </a:ext>
            </a:extLst>
          </p:cNvPr>
          <p:cNvSpPr>
            <a:spLocks noGrp="1"/>
          </p:cNvSpPr>
          <p:nvPr>
            <p:ph idx="1"/>
          </p:nvPr>
        </p:nvSpPr>
        <p:spPr/>
        <p:txBody>
          <a:bodyPr>
            <a:normAutofit/>
          </a:bodyPr>
          <a:lstStyle/>
          <a:p>
            <a:pPr marL="0" indent="0" fontAlgn="base">
              <a:spcAft>
                <a:spcPts val="1500"/>
              </a:spcAft>
              <a:buNone/>
            </a:pPr>
            <a:r>
              <a:rPr lang="en-GB" dirty="0" err="1">
                <a:effectLst/>
                <a:latin typeface="inherit"/>
              </a:rPr>
              <a:t>Wordt</a:t>
            </a:r>
            <a:r>
              <a:rPr lang="en-GB" dirty="0">
                <a:effectLst/>
                <a:latin typeface="inherit"/>
              </a:rPr>
              <a:t> in 2024/2025 </a:t>
            </a:r>
            <a:r>
              <a:rPr lang="en-GB" dirty="0" err="1">
                <a:effectLst/>
                <a:latin typeface="inherit"/>
              </a:rPr>
              <a:t>gemaakt</a:t>
            </a:r>
            <a:r>
              <a:rPr lang="en-GB" dirty="0">
                <a:effectLst/>
                <a:latin typeface="inherit"/>
              </a:rPr>
              <a:t> op </a:t>
            </a:r>
            <a:r>
              <a:rPr lang="en-GB" dirty="0" err="1">
                <a:effectLst/>
                <a:latin typeface="inherit"/>
              </a:rPr>
              <a:t>Stanislascollege</a:t>
            </a:r>
            <a:r>
              <a:rPr lang="en-GB" dirty="0">
                <a:effectLst/>
                <a:latin typeface="inherit"/>
              </a:rPr>
              <a:t> </a:t>
            </a:r>
            <a:r>
              <a:rPr lang="en-GB" dirty="0" err="1">
                <a:effectLst/>
                <a:latin typeface="inherit"/>
              </a:rPr>
              <a:t>Westplantsoen</a:t>
            </a:r>
            <a:r>
              <a:rPr lang="en-GB" dirty="0">
                <a:effectLst/>
                <a:latin typeface="inherit"/>
              </a:rPr>
              <a:t>.</a:t>
            </a:r>
          </a:p>
          <a:p>
            <a:pPr marL="0" indent="0" fontAlgn="base">
              <a:spcAft>
                <a:spcPts val="1500"/>
              </a:spcAft>
              <a:buNone/>
            </a:pPr>
            <a:r>
              <a:rPr lang="en-GB" dirty="0">
                <a:latin typeface="inherit"/>
              </a:rPr>
              <a:t>Meer </a:t>
            </a:r>
            <a:r>
              <a:rPr lang="en-GB" dirty="0" err="1">
                <a:latin typeface="inherit"/>
              </a:rPr>
              <a:t>informatie</a:t>
            </a:r>
            <a:r>
              <a:rPr lang="en-GB" dirty="0">
                <a:latin typeface="inherit"/>
              </a:rPr>
              <a:t> </a:t>
            </a:r>
            <a:r>
              <a:rPr lang="en-GB" dirty="0" err="1">
                <a:latin typeface="inherit"/>
              </a:rPr>
              <a:t>komt</a:t>
            </a:r>
            <a:r>
              <a:rPr lang="en-GB" dirty="0">
                <a:latin typeface="inherit"/>
              </a:rPr>
              <a:t> </a:t>
            </a:r>
            <a:r>
              <a:rPr lang="en-GB" dirty="0" err="1">
                <a:latin typeface="inherit"/>
              </a:rPr>
              <a:t>beschikbaar</a:t>
            </a:r>
            <a:r>
              <a:rPr lang="en-GB" dirty="0">
                <a:latin typeface="inherit"/>
              </a:rPr>
              <a:t> op de </a:t>
            </a:r>
            <a:r>
              <a:rPr lang="en-GB" dirty="0" err="1">
                <a:latin typeface="inherit"/>
              </a:rPr>
              <a:t>github</a:t>
            </a:r>
            <a:r>
              <a:rPr lang="en-GB" dirty="0">
                <a:latin typeface="inherit"/>
              </a:rPr>
              <a:t> repository</a:t>
            </a:r>
          </a:p>
          <a:p>
            <a:pPr marL="0" indent="0" fontAlgn="base">
              <a:spcAft>
                <a:spcPts val="1500"/>
              </a:spcAft>
              <a:buNone/>
            </a:pPr>
            <a:r>
              <a:rPr lang="en-GB" dirty="0">
                <a:latin typeface="inherit"/>
                <a:hlinkClick r:id="rId2"/>
              </a:rPr>
              <a:t>https://</a:t>
            </a:r>
            <a:r>
              <a:rPr lang="en-GB" dirty="0" err="1">
                <a:latin typeface="inherit"/>
                <a:hlinkClick r:id="rId2"/>
              </a:rPr>
              <a:t>github.com</a:t>
            </a:r>
            <a:r>
              <a:rPr lang="en-GB" dirty="0">
                <a:latin typeface="inherit"/>
                <a:hlinkClick r:id="rId2"/>
              </a:rPr>
              <a:t>/</a:t>
            </a:r>
            <a:r>
              <a:rPr lang="en-GB" dirty="0" err="1">
                <a:latin typeface="inherit"/>
                <a:hlinkClick r:id="rId2"/>
              </a:rPr>
              <a:t>informaticascw</a:t>
            </a:r>
            <a:r>
              <a:rPr lang="en-GB" dirty="0">
                <a:latin typeface="inherit"/>
                <a:hlinkClick r:id="rId2"/>
              </a:rPr>
              <a:t>/arcade</a:t>
            </a:r>
            <a:endParaRPr lang="en-GB" dirty="0">
              <a:latin typeface="inherit"/>
            </a:endParaRPr>
          </a:p>
          <a:p>
            <a:pPr marL="0" indent="0" fontAlgn="base">
              <a:spcAft>
                <a:spcPts val="1500"/>
              </a:spcAft>
              <a:buNone/>
            </a:pPr>
            <a:endParaRPr lang="en-GB" dirty="0">
              <a:effectLst/>
              <a:latin typeface="inherit"/>
            </a:endParaRPr>
          </a:p>
        </p:txBody>
      </p:sp>
      <p:sp>
        <p:nvSpPr>
          <p:cNvPr id="4" name="Tijdelijke aanduiding voor datum 3">
            <a:extLst>
              <a:ext uri="{FF2B5EF4-FFF2-40B4-BE49-F238E27FC236}">
                <a16:creationId xmlns:a16="http://schemas.microsoft.com/office/drawing/2014/main" id="{5821EEEF-DD9E-233B-93BA-7F24C656BAD3}"/>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B790E963-786B-0329-5317-D21BC8085F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CC7295-99D3-8A3B-3B03-5338D91A181A}"/>
              </a:ext>
            </a:extLst>
          </p:cNvPr>
          <p:cNvSpPr>
            <a:spLocks noGrp="1"/>
          </p:cNvSpPr>
          <p:nvPr>
            <p:ph type="sldNum" sz="quarter" idx="12"/>
          </p:nvPr>
        </p:nvSpPr>
        <p:spPr/>
        <p:txBody>
          <a:bodyPr/>
          <a:lstStyle/>
          <a:p>
            <a:fld id="{0AAEF2E2-A082-486B-BCC1-A4B8E9CF05F7}" type="slidenum">
              <a:rPr lang="nl-NL" smtClean="0"/>
              <a:t>18</a:t>
            </a:fld>
            <a:endParaRPr lang="nl-NL"/>
          </a:p>
        </p:txBody>
      </p:sp>
      <p:sp>
        <p:nvSpPr>
          <p:cNvPr id="7" name="Tijdelijke aanduiding voor tekst 6">
            <a:extLst>
              <a:ext uri="{FF2B5EF4-FFF2-40B4-BE49-F238E27FC236}">
                <a16:creationId xmlns:a16="http://schemas.microsoft.com/office/drawing/2014/main" id="{2DE9B14F-CF32-CFD1-9F49-94AAE5C8BC35}"/>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59731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C1F4-718C-05BF-ED11-F4FB5DBAFF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EE38B4-F997-9D8F-3DD3-EB3AE0CCBA41}"/>
              </a:ext>
            </a:extLst>
          </p:cNvPr>
          <p:cNvSpPr>
            <a:spLocks noGrp="1"/>
          </p:cNvSpPr>
          <p:nvPr>
            <p:ph type="title"/>
          </p:nvPr>
        </p:nvSpPr>
        <p:spPr>
          <a:xfrm>
            <a:off x="838200" y="288735"/>
            <a:ext cx="10515600" cy="784602"/>
          </a:xfrm>
        </p:spPr>
        <p:txBody>
          <a:bodyPr>
            <a:noAutofit/>
          </a:bodyPr>
          <a:lstStyle/>
          <a:p>
            <a:r>
              <a:rPr lang="nl-NL" sz="3600" dirty="0"/>
              <a:t>Shopping list: Arcade spullen</a:t>
            </a:r>
            <a:br>
              <a:rPr lang="nl-NL" sz="3600" dirty="0"/>
            </a:br>
            <a:r>
              <a:rPr lang="nl-NL" sz="1600" dirty="0">
                <a:solidFill>
                  <a:srgbClr val="FF0000"/>
                </a:solidFill>
              </a:rPr>
              <a:t>(dit heb ik besteld voor de 2</a:t>
            </a:r>
            <a:r>
              <a:rPr lang="nl-NL" sz="1600" baseline="30000" dirty="0">
                <a:solidFill>
                  <a:srgbClr val="FF0000"/>
                </a:solidFill>
              </a:rPr>
              <a:t>e</a:t>
            </a:r>
            <a:r>
              <a:rPr lang="nl-NL" sz="1600" dirty="0">
                <a:solidFill>
                  <a:srgbClr val="FF0000"/>
                </a:solidFill>
              </a:rPr>
              <a:t> Arcadekast die ik nu aan het maken ben, dit is geen aanbeveling of reclame voor een leverancier) </a:t>
            </a:r>
            <a:endParaRPr lang="nl-NL" sz="3600" dirty="0">
              <a:solidFill>
                <a:srgbClr val="FF0000"/>
              </a:solidFill>
            </a:endParaRPr>
          </a:p>
        </p:txBody>
      </p:sp>
      <p:sp>
        <p:nvSpPr>
          <p:cNvPr id="4" name="Tijdelijke aanduiding voor datum 3">
            <a:extLst>
              <a:ext uri="{FF2B5EF4-FFF2-40B4-BE49-F238E27FC236}">
                <a16:creationId xmlns:a16="http://schemas.microsoft.com/office/drawing/2014/main" id="{967C013A-28BE-357A-4241-731DD8739D29}"/>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7D0A8B80-3DD2-DEBA-8BFB-1B4228F291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CDBE7C-4C36-E143-6A83-729C880D99BD}"/>
              </a:ext>
            </a:extLst>
          </p:cNvPr>
          <p:cNvSpPr>
            <a:spLocks noGrp="1"/>
          </p:cNvSpPr>
          <p:nvPr>
            <p:ph type="sldNum" sz="quarter" idx="12"/>
          </p:nvPr>
        </p:nvSpPr>
        <p:spPr/>
        <p:txBody>
          <a:bodyPr/>
          <a:lstStyle/>
          <a:p>
            <a:fld id="{0AAEF2E2-A082-486B-BCC1-A4B8E9CF05F7}" type="slidenum">
              <a:rPr lang="nl-NL" smtClean="0"/>
              <a:t>19</a:t>
            </a:fld>
            <a:endParaRPr lang="nl-NL"/>
          </a:p>
        </p:txBody>
      </p:sp>
      <p:sp>
        <p:nvSpPr>
          <p:cNvPr id="7" name="Tijdelijke aanduiding voor tekst 6">
            <a:extLst>
              <a:ext uri="{FF2B5EF4-FFF2-40B4-BE49-F238E27FC236}">
                <a16:creationId xmlns:a16="http://schemas.microsoft.com/office/drawing/2014/main" id="{4E6A775B-8ED0-8455-8330-273FC410397E}"/>
              </a:ext>
            </a:extLst>
          </p:cNvPr>
          <p:cNvSpPr>
            <a:spLocks noGrp="1"/>
          </p:cNvSpPr>
          <p:nvPr>
            <p:ph type="body" sz="quarter" idx="17"/>
          </p:nvPr>
        </p:nvSpPr>
        <p:spPr/>
        <p:txBody>
          <a:bodyPr/>
          <a:lstStyle/>
          <a:p>
            <a:endParaRPr lang="nl-NL"/>
          </a:p>
        </p:txBody>
      </p:sp>
      <p:pic>
        <p:nvPicPr>
          <p:cNvPr id="13" name="Picture 12" descr="A screenshot of a computer&#10;&#10;Description automatically generated">
            <a:extLst>
              <a:ext uri="{FF2B5EF4-FFF2-40B4-BE49-F238E27FC236}">
                <a16:creationId xmlns:a16="http://schemas.microsoft.com/office/drawing/2014/main" id="{8EC8FCDC-4290-C643-AD89-BE6AF4AEE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79" y="1173487"/>
            <a:ext cx="2878621" cy="2531579"/>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643774FF-D17A-BEF5-8E9B-03EABFAEF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67" y="3620887"/>
            <a:ext cx="2905043" cy="2735460"/>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514D3DCC-BDC0-09EF-6FD4-04E7F7667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201" y="1223574"/>
            <a:ext cx="2878621" cy="2736151"/>
          </a:xfrm>
          <a:prstGeom prst="rect">
            <a:avLst/>
          </a:prstGeom>
        </p:spPr>
      </p:pic>
      <p:pic>
        <p:nvPicPr>
          <p:cNvPr id="19" name="Picture 18" descr="A screenshot of a white sheet with black text&#10;&#10;Description automatically generated">
            <a:extLst>
              <a:ext uri="{FF2B5EF4-FFF2-40B4-BE49-F238E27FC236}">
                <a16:creationId xmlns:a16="http://schemas.microsoft.com/office/drawing/2014/main" id="{BC6C2702-3B9C-970B-FACA-07894DFDE6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201" y="3959725"/>
            <a:ext cx="2878621" cy="2849397"/>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3B2FBD27-8433-EB1B-B00B-90C5B9F21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739" y="1223574"/>
            <a:ext cx="3145990" cy="2471279"/>
          </a:xfrm>
          <a:prstGeom prst="rect">
            <a:avLst/>
          </a:prstGeom>
        </p:spPr>
      </p:pic>
      <p:pic>
        <p:nvPicPr>
          <p:cNvPr id="23" name="Picture 22" descr="A screenshot of a white sheet with black text&#10;&#10;Description automatically generated">
            <a:extLst>
              <a:ext uri="{FF2B5EF4-FFF2-40B4-BE49-F238E27FC236}">
                <a16:creationId xmlns:a16="http://schemas.microsoft.com/office/drawing/2014/main" id="{A0641DE3-BB42-6CC5-E620-933D22E68D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4499" y="3694853"/>
            <a:ext cx="3139460" cy="3051810"/>
          </a:xfrm>
          <a:prstGeom prst="rect">
            <a:avLst/>
          </a:prstGeom>
        </p:spPr>
      </p:pic>
      <p:sp>
        <p:nvSpPr>
          <p:cNvPr id="3" name="Tijdelijke aanduiding voor inhoud 2">
            <a:extLst>
              <a:ext uri="{FF2B5EF4-FFF2-40B4-BE49-F238E27FC236}">
                <a16:creationId xmlns:a16="http://schemas.microsoft.com/office/drawing/2014/main" id="{C50273CA-FB54-762D-6D83-8D31106E030E}"/>
              </a:ext>
            </a:extLst>
          </p:cNvPr>
          <p:cNvSpPr>
            <a:spLocks noGrp="1"/>
          </p:cNvSpPr>
          <p:nvPr>
            <p:ph idx="1"/>
          </p:nvPr>
        </p:nvSpPr>
        <p:spPr>
          <a:xfrm>
            <a:off x="856710" y="1005584"/>
            <a:ext cx="6497789" cy="435980"/>
          </a:xfrm>
        </p:spPr>
        <p:txBody>
          <a:bodyPr>
            <a:normAutofit/>
          </a:bodyPr>
          <a:lstStyle/>
          <a:p>
            <a:pPr marL="0" indent="0" fontAlgn="base">
              <a:spcAft>
                <a:spcPts val="1500"/>
              </a:spcAft>
              <a:buNone/>
            </a:pPr>
            <a:r>
              <a:rPr lang="en-GB" sz="2000" dirty="0">
                <a:effectLst/>
                <a:latin typeface="inherit"/>
              </a:rPr>
              <a:t>https://</a:t>
            </a:r>
            <a:r>
              <a:rPr lang="en-GB" sz="2000" dirty="0" err="1">
                <a:effectLst/>
                <a:latin typeface="inherit"/>
              </a:rPr>
              <a:t>www.arcade-expert.nl</a:t>
            </a:r>
            <a:r>
              <a:rPr lang="en-GB" sz="2000" dirty="0">
                <a:effectLst/>
                <a:latin typeface="inherit"/>
              </a:rPr>
              <a:t>/</a:t>
            </a:r>
          </a:p>
        </p:txBody>
      </p:sp>
    </p:spTree>
    <p:extLst>
      <p:ext uri="{BB962C8B-B14F-4D97-AF65-F5344CB8AC3E}">
        <p14:creationId xmlns:p14="http://schemas.microsoft.com/office/powerpoint/2010/main" val="224550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solidFill>
                  <a:schemeClr val="tx1"/>
                </a:solidFill>
              </a:rPr>
              <a:t>Sander van Geest</a:t>
            </a:r>
          </a:p>
        </p:txBody>
      </p:sp>
      <p:pic>
        <p:nvPicPr>
          <p:cNvPr id="15" name="Tijdelijke aanduiding voor inhoud 14" descr="Afbeelding met persoon, person, wit&#10;&#10;Automatisch gegenereerde beschrijving">
            <a:extLst>
              <a:ext uri="{FF2B5EF4-FFF2-40B4-BE49-F238E27FC236}">
                <a16:creationId xmlns:a16="http://schemas.microsoft.com/office/drawing/2014/main" id="{F9B7505D-A5A5-0A26-ABD3-DF581E49376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1754" r="2050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inhoud 9">
            <a:extLst>
              <a:ext uri="{FF2B5EF4-FFF2-40B4-BE49-F238E27FC236}">
                <a16:creationId xmlns:a16="http://schemas.microsoft.com/office/drawing/2014/main" id="{540CC9BD-3DBE-CC40-9113-593A4BF09DD6}"/>
              </a:ext>
            </a:extLst>
          </p:cNvPr>
          <p:cNvSpPr>
            <a:spLocks noGrp="1"/>
          </p:cNvSpPr>
          <p:nvPr>
            <p:ph sz="half" idx="2"/>
          </p:nvPr>
        </p:nvSpPr>
        <p:spPr>
          <a:xfrm>
            <a:off x="5297762" y="2706624"/>
            <a:ext cx="6251110" cy="3483864"/>
          </a:xfrm>
        </p:spPr>
        <p:txBody>
          <a:bodyPr vert="horz" lIns="91440" tIns="45720" rIns="91440" bIns="45720" rtlCol="0">
            <a:normAutofit fontScale="85000" lnSpcReduction="20000"/>
          </a:bodyPr>
          <a:lstStyle/>
          <a:p>
            <a:r>
              <a:rPr lang="en-US" sz="2200" dirty="0"/>
              <a:t>Docent informatica</a:t>
            </a:r>
          </a:p>
          <a:p>
            <a:r>
              <a:rPr lang="en-US" sz="2200" dirty="0" err="1"/>
              <a:t>Emmauscollege</a:t>
            </a:r>
            <a:r>
              <a:rPr lang="en-US" sz="2200" dirty="0"/>
              <a:t> Rotterdam</a:t>
            </a:r>
          </a:p>
          <a:p>
            <a:r>
              <a:rPr lang="en-US" sz="2200" dirty="0">
                <a:hlinkClick r:id="rId3"/>
              </a:rPr>
              <a:t>gee@emmauscollege.nl</a:t>
            </a:r>
            <a:endParaRPr lang="en-US" sz="2200" dirty="0"/>
          </a:p>
          <a:p>
            <a:r>
              <a:rPr lang="en-US" sz="2200" dirty="0">
                <a:hlinkClick r:id="rId4"/>
              </a:rPr>
              <a:t>https://nl.linkedin.com/in/sandervangeest</a:t>
            </a:r>
            <a:endParaRPr lang="en-US" sz="2200" dirty="0"/>
          </a:p>
          <a:p>
            <a:endParaRPr lang="en-US" sz="2200" dirty="0"/>
          </a:p>
          <a:p>
            <a:r>
              <a:rPr lang="en-US" sz="2200" dirty="0"/>
              <a:t>2023/2024 Emmauscollege Rotterdam</a:t>
            </a:r>
            <a:br>
              <a:rPr lang="en-US" sz="2200" dirty="0"/>
            </a:br>
            <a:r>
              <a:rPr lang="en-US" sz="2200" dirty="0" err="1"/>
              <a:t>arcadekast</a:t>
            </a:r>
            <a:r>
              <a:rPr lang="en-US" sz="2200" dirty="0"/>
              <a:t> met </a:t>
            </a:r>
            <a:r>
              <a:rPr lang="en-US" sz="2200" dirty="0" err="1"/>
              <a:t>Javascript</a:t>
            </a:r>
            <a:r>
              <a:rPr lang="en-US" sz="2200" dirty="0"/>
              <a:t> games </a:t>
            </a:r>
            <a:r>
              <a:rPr lang="en-US" sz="2200" dirty="0" err="1"/>
              <a:t>gemaakt</a:t>
            </a:r>
            <a:endParaRPr lang="en-US" sz="2200" dirty="0"/>
          </a:p>
          <a:p>
            <a:r>
              <a:rPr lang="en-US" sz="2200" dirty="0"/>
              <a:t>2024/2025 </a:t>
            </a:r>
            <a:r>
              <a:rPr lang="en-US" sz="2200" dirty="0" err="1"/>
              <a:t>Stanislascollege</a:t>
            </a:r>
            <a:r>
              <a:rPr lang="en-US" sz="2200" dirty="0"/>
              <a:t> </a:t>
            </a:r>
            <a:r>
              <a:rPr lang="en-US" sz="2200" dirty="0" err="1"/>
              <a:t>Westplantsoen</a:t>
            </a:r>
            <a:r>
              <a:rPr lang="en-US" sz="2200" dirty="0"/>
              <a:t> Delft</a:t>
            </a:r>
            <a:br>
              <a:rPr lang="en-US" sz="2200" dirty="0"/>
            </a:br>
            <a:r>
              <a:rPr lang="en-US" sz="2200" dirty="0" err="1"/>
              <a:t>bezig</a:t>
            </a:r>
            <a:r>
              <a:rPr lang="en-US" sz="2200" dirty="0"/>
              <a:t> met </a:t>
            </a:r>
            <a:r>
              <a:rPr lang="en-US" sz="2200" dirty="0" err="1"/>
              <a:t>arcadekast</a:t>
            </a:r>
            <a:r>
              <a:rPr lang="en-US" sz="2200" dirty="0"/>
              <a:t> met Python games</a:t>
            </a:r>
          </a:p>
          <a:p>
            <a:pPr marL="0" indent="0">
              <a:buNone/>
            </a:pPr>
            <a:endParaRPr lang="en-US" sz="2200" dirty="0"/>
          </a:p>
          <a:p>
            <a:pPr marL="0" indent="0">
              <a:buNone/>
            </a:pPr>
            <a:r>
              <a:rPr lang="en-US" sz="2200" dirty="0" err="1"/>
              <a:t>Waarom</a:t>
            </a:r>
            <a:r>
              <a:rPr lang="en-US" sz="2200" dirty="0"/>
              <a:t>? </a:t>
            </a:r>
            <a:r>
              <a:rPr lang="en-US" sz="2200" dirty="0" err="1"/>
              <a:t>Omdat</a:t>
            </a:r>
            <a:r>
              <a:rPr lang="en-US" sz="2200" dirty="0"/>
              <a:t> het </a:t>
            </a:r>
            <a:r>
              <a:rPr lang="en-US" sz="2200" dirty="0" err="1"/>
              <a:t>leuk</a:t>
            </a:r>
            <a:r>
              <a:rPr lang="en-US" sz="2200" dirty="0"/>
              <a:t> is!</a:t>
            </a:r>
          </a:p>
          <a:p>
            <a:endParaRPr lang="en-US" sz="2200" dirty="0"/>
          </a:p>
          <a:p>
            <a:endParaRPr lang="en-US" sz="2200" dirty="0"/>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8A2B1B6E-020F-4C7F-82FA-49ECBF11F84B}" type="datetime1">
              <a:rPr lang="en-US">
                <a:solidFill>
                  <a:srgbClr val="FFFFFF"/>
                </a:solidFill>
                <a:latin typeface="Calibri" panose="020F0502020204030204"/>
              </a:rPr>
              <a:pPr>
                <a:spcAft>
                  <a:spcPts val="600"/>
                </a:spcAft>
                <a:defRPr/>
              </a:pPr>
              <a:t>11/6/24</a:t>
            </a:fld>
            <a:endParaRPr lang="en-US">
              <a:solidFill>
                <a:srgbClr val="FFFFFF"/>
              </a:solidFill>
              <a:latin typeface="Calibri" panose="020F0502020204030204"/>
            </a:endParaRPr>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a:xfrm>
            <a:off x="5297762" y="6356350"/>
            <a:ext cx="4114800" cy="365125"/>
          </a:xfrm>
        </p:spPr>
        <p:txBody>
          <a:bodyPr vert="horz" lIns="91440" tIns="45720" rIns="91440" bIns="45720" rtlCol="0" anchor="ctr">
            <a:normAutofit/>
          </a:bodyPr>
          <a:lstStyle/>
          <a:p>
            <a:pPr algn="l">
              <a:defRPr/>
            </a:pPr>
            <a:endParaRPr lang="en-US" sz="1200" kern="1200">
              <a:solidFill>
                <a:prstClr val="black">
                  <a:tint val="75000"/>
                </a:prstClr>
              </a:solidFill>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0AAEF2E2-A082-486B-BCC1-A4B8E9CF05F7}"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2674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81AB8-E1DA-9757-0DDE-18B6042EFD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823788-78FA-073D-5B34-A4E4D35C14BF}"/>
              </a:ext>
            </a:extLst>
          </p:cNvPr>
          <p:cNvSpPr>
            <a:spLocks noGrp="1"/>
          </p:cNvSpPr>
          <p:nvPr>
            <p:ph type="title"/>
          </p:nvPr>
        </p:nvSpPr>
        <p:spPr>
          <a:xfrm>
            <a:off x="838200" y="288735"/>
            <a:ext cx="10515600" cy="784602"/>
          </a:xfrm>
        </p:spPr>
        <p:txBody>
          <a:bodyPr>
            <a:noAutofit/>
          </a:bodyPr>
          <a:lstStyle/>
          <a:p>
            <a:r>
              <a:rPr lang="nl-NL" sz="3600" dirty="0"/>
              <a:t>Shopping list: </a:t>
            </a:r>
            <a:r>
              <a:rPr lang="nl-NL" sz="3600" dirty="0" err="1"/>
              <a:t>Raspberry</a:t>
            </a:r>
            <a:r>
              <a:rPr lang="nl-NL" sz="3600" dirty="0"/>
              <a:t> PI</a:t>
            </a:r>
            <a:br>
              <a:rPr lang="nl-NL" sz="3600" dirty="0"/>
            </a:br>
            <a:r>
              <a:rPr lang="nl-NL" sz="1600" dirty="0">
                <a:solidFill>
                  <a:srgbClr val="FF0000"/>
                </a:solidFill>
              </a:rPr>
              <a:t>(dit heb ik besteld voor de 2</a:t>
            </a:r>
            <a:r>
              <a:rPr lang="nl-NL" sz="1600" baseline="30000" dirty="0">
                <a:solidFill>
                  <a:srgbClr val="FF0000"/>
                </a:solidFill>
              </a:rPr>
              <a:t>e</a:t>
            </a:r>
            <a:r>
              <a:rPr lang="nl-NL" sz="1600" dirty="0">
                <a:solidFill>
                  <a:srgbClr val="FF0000"/>
                </a:solidFill>
              </a:rPr>
              <a:t> Arcadekast die ik nu aan het maken ben, dit is geen aanbeveling of reclame voor een leverancier) </a:t>
            </a:r>
            <a:endParaRPr lang="nl-NL" sz="3600" dirty="0">
              <a:solidFill>
                <a:srgbClr val="FF0000"/>
              </a:solidFill>
            </a:endParaRPr>
          </a:p>
        </p:txBody>
      </p:sp>
      <p:sp>
        <p:nvSpPr>
          <p:cNvPr id="3" name="Tijdelijke aanduiding voor inhoud 2">
            <a:extLst>
              <a:ext uri="{FF2B5EF4-FFF2-40B4-BE49-F238E27FC236}">
                <a16:creationId xmlns:a16="http://schemas.microsoft.com/office/drawing/2014/main" id="{84D640CB-6668-1736-9685-49547B0DD510}"/>
              </a:ext>
            </a:extLst>
          </p:cNvPr>
          <p:cNvSpPr>
            <a:spLocks noGrp="1"/>
          </p:cNvSpPr>
          <p:nvPr>
            <p:ph idx="1"/>
          </p:nvPr>
        </p:nvSpPr>
        <p:spPr/>
        <p:txBody>
          <a:bodyPr>
            <a:normAutofit/>
          </a:bodyPr>
          <a:lstStyle/>
          <a:p>
            <a:pPr marL="0" indent="0" fontAlgn="base">
              <a:spcAft>
                <a:spcPts val="1500"/>
              </a:spcAft>
              <a:buNone/>
            </a:pPr>
            <a:r>
              <a:rPr lang="en-GB" dirty="0">
                <a:effectLst/>
                <a:latin typeface="inherit"/>
              </a:rPr>
              <a:t>https://</a:t>
            </a:r>
            <a:r>
              <a:rPr lang="en-GB" dirty="0" err="1">
                <a:effectLst/>
                <a:latin typeface="inherit"/>
              </a:rPr>
              <a:t>www.kiwi-electronics.com</a:t>
            </a:r>
            <a:r>
              <a:rPr lang="en-GB" dirty="0">
                <a:effectLst/>
                <a:latin typeface="inherit"/>
              </a:rPr>
              <a:t>/</a:t>
            </a:r>
          </a:p>
        </p:txBody>
      </p:sp>
      <p:sp>
        <p:nvSpPr>
          <p:cNvPr id="4" name="Tijdelijke aanduiding voor datum 3">
            <a:extLst>
              <a:ext uri="{FF2B5EF4-FFF2-40B4-BE49-F238E27FC236}">
                <a16:creationId xmlns:a16="http://schemas.microsoft.com/office/drawing/2014/main" id="{FC1F8C10-237C-665A-60B1-E371A8B36954}"/>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7EC75F56-64D3-2353-25BF-DDDC614268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8B05C5-6640-F9EE-8D8A-16D3EE2B7BCE}"/>
              </a:ext>
            </a:extLst>
          </p:cNvPr>
          <p:cNvSpPr>
            <a:spLocks noGrp="1"/>
          </p:cNvSpPr>
          <p:nvPr>
            <p:ph type="sldNum" sz="quarter" idx="12"/>
          </p:nvPr>
        </p:nvSpPr>
        <p:spPr/>
        <p:txBody>
          <a:bodyPr/>
          <a:lstStyle/>
          <a:p>
            <a:fld id="{0AAEF2E2-A082-486B-BCC1-A4B8E9CF05F7}" type="slidenum">
              <a:rPr lang="nl-NL" smtClean="0"/>
              <a:t>20</a:t>
            </a:fld>
            <a:endParaRPr lang="nl-NL"/>
          </a:p>
        </p:txBody>
      </p:sp>
      <p:sp>
        <p:nvSpPr>
          <p:cNvPr id="7" name="Tijdelijke aanduiding voor tekst 6">
            <a:extLst>
              <a:ext uri="{FF2B5EF4-FFF2-40B4-BE49-F238E27FC236}">
                <a16:creationId xmlns:a16="http://schemas.microsoft.com/office/drawing/2014/main" id="{7CAFD829-88F3-4DD1-B451-E415C4233D2C}"/>
              </a:ext>
            </a:extLst>
          </p:cNvPr>
          <p:cNvSpPr>
            <a:spLocks noGrp="1"/>
          </p:cNvSpPr>
          <p:nvPr>
            <p:ph type="body" sz="quarter" idx="17"/>
          </p:nvPr>
        </p:nvSpPr>
        <p:spPr/>
        <p:txBody>
          <a:bodyPr/>
          <a:lstStyle/>
          <a:p>
            <a:endParaRPr lang="nl-NL"/>
          </a:p>
        </p:txBody>
      </p:sp>
      <p:graphicFrame>
        <p:nvGraphicFramePr>
          <p:cNvPr id="8" name="Table 7">
            <a:extLst>
              <a:ext uri="{FF2B5EF4-FFF2-40B4-BE49-F238E27FC236}">
                <a16:creationId xmlns:a16="http://schemas.microsoft.com/office/drawing/2014/main" id="{86031561-4378-C271-CEF3-26A36C447971}"/>
              </a:ext>
            </a:extLst>
          </p:cNvPr>
          <p:cNvGraphicFramePr>
            <a:graphicFrameLocks noGrp="1"/>
          </p:cNvGraphicFramePr>
          <p:nvPr>
            <p:extLst>
              <p:ext uri="{D42A27DB-BD31-4B8C-83A1-F6EECF244321}">
                <p14:modId xmlns:p14="http://schemas.microsoft.com/office/powerpoint/2010/main" val="120054134"/>
              </p:ext>
            </p:extLst>
          </p:nvPr>
        </p:nvGraphicFramePr>
        <p:xfrm>
          <a:off x="838200" y="2247130"/>
          <a:ext cx="8008620" cy="3459538"/>
        </p:xfrm>
        <a:graphic>
          <a:graphicData uri="http://schemas.openxmlformats.org/drawingml/2006/table">
            <a:tbl>
              <a:tblPr/>
              <a:tblGrid>
                <a:gridCol w="1334770">
                  <a:extLst>
                    <a:ext uri="{9D8B030D-6E8A-4147-A177-3AD203B41FA5}">
                      <a16:colId xmlns:a16="http://schemas.microsoft.com/office/drawing/2014/main" val="3408010815"/>
                    </a:ext>
                  </a:extLst>
                </a:gridCol>
                <a:gridCol w="1334770">
                  <a:extLst>
                    <a:ext uri="{9D8B030D-6E8A-4147-A177-3AD203B41FA5}">
                      <a16:colId xmlns:a16="http://schemas.microsoft.com/office/drawing/2014/main" val="3543025038"/>
                    </a:ext>
                  </a:extLst>
                </a:gridCol>
                <a:gridCol w="1334770">
                  <a:extLst>
                    <a:ext uri="{9D8B030D-6E8A-4147-A177-3AD203B41FA5}">
                      <a16:colId xmlns:a16="http://schemas.microsoft.com/office/drawing/2014/main" val="459229202"/>
                    </a:ext>
                  </a:extLst>
                </a:gridCol>
                <a:gridCol w="1334770">
                  <a:extLst>
                    <a:ext uri="{9D8B030D-6E8A-4147-A177-3AD203B41FA5}">
                      <a16:colId xmlns:a16="http://schemas.microsoft.com/office/drawing/2014/main" val="3074849160"/>
                    </a:ext>
                  </a:extLst>
                </a:gridCol>
                <a:gridCol w="1334770">
                  <a:extLst>
                    <a:ext uri="{9D8B030D-6E8A-4147-A177-3AD203B41FA5}">
                      <a16:colId xmlns:a16="http://schemas.microsoft.com/office/drawing/2014/main" val="2852482079"/>
                    </a:ext>
                  </a:extLst>
                </a:gridCol>
                <a:gridCol w="1334770">
                  <a:extLst>
                    <a:ext uri="{9D8B030D-6E8A-4147-A177-3AD203B41FA5}">
                      <a16:colId xmlns:a16="http://schemas.microsoft.com/office/drawing/2014/main" val="1857420290"/>
                    </a:ext>
                  </a:extLst>
                </a:gridCol>
              </a:tblGrid>
              <a:tr h="212539">
                <a:tc>
                  <a:txBody>
                    <a:bodyPr/>
                    <a:lstStyle/>
                    <a:p>
                      <a:pPr algn="l"/>
                      <a:r>
                        <a:rPr lang="en-GB" sz="900" b="1">
                          <a:solidFill>
                            <a:srgbClr val="222222"/>
                          </a:solidFill>
                          <a:effectLst/>
                        </a:rPr>
                        <a:t>Product</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pPr algn="l"/>
                      <a:r>
                        <a:rPr lang="en-GB" sz="900" b="1">
                          <a:solidFill>
                            <a:srgbClr val="222222"/>
                          </a:solidFill>
                          <a:effectLst/>
                        </a:rPr>
                        <a:t>Productcode</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pPr algn="r"/>
                      <a:r>
                        <a:rPr lang="en-GB" sz="900" b="1">
                          <a:solidFill>
                            <a:srgbClr val="222222"/>
                          </a:solidFill>
                          <a:effectLst/>
                        </a:rPr>
                        <a:t>Aantal</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pPr algn="r"/>
                      <a:endParaRPr lang="en-NL" sz="900" b="1">
                        <a:solidFill>
                          <a:srgbClr val="222222"/>
                        </a:solidFill>
                        <a:effectLst/>
                      </a:endParaRP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pPr algn="r"/>
                      <a:r>
                        <a:rPr lang="en-GB" sz="900" b="1">
                          <a:solidFill>
                            <a:srgbClr val="222222"/>
                          </a:solidFill>
                          <a:effectLst/>
                        </a:rPr>
                        <a:t>Prijs</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tc>
                  <a:txBody>
                    <a:bodyPr/>
                    <a:lstStyle/>
                    <a:p>
                      <a:pPr algn="r"/>
                      <a:r>
                        <a:rPr lang="en-GB" sz="900" b="1">
                          <a:solidFill>
                            <a:srgbClr val="222222"/>
                          </a:solidFill>
                          <a:effectLst/>
                        </a:rPr>
                        <a:t>Totaal</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1249544078"/>
                  </a:ext>
                </a:extLst>
              </a:tr>
              <a:tr h="469012">
                <a:tc>
                  <a:txBody>
                    <a:bodyPr/>
                    <a:lstStyle/>
                    <a:p>
                      <a:pPr algn="l"/>
                      <a:r>
                        <a:rPr lang="en-GB" sz="900">
                          <a:effectLst/>
                        </a:rPr>
                        <a:t>Raspberry Pi Behuizing voor Pi 5 - Zwart</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KW-3227</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1</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Op voorraad</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€ 10,88</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€ 10,88</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89443908"/>
                  </a:ext>
                </a:extLst>
              </a:tr>
              <a:tr h="639994">
                <a:tc>
                  <a:txBody>
                    <a:bodyPr/>
                    <a:lstStyle/>
                    <a:p>
                      <a:pPr algn="l"/>
                      <a:r>
                        <a:rPr lang="en-GB" sz="900" dirty="0">
                          <a:effectLst/>
                        </a:rPr>
                        <a:t>Raspberry Pi 27W USB-C Power Supply - Zwart - EU</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KW-3225</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1</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Op voorraad</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€ 12,93</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€ 12,93</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3915607"/>
                  </a:ext>
                </a:extLst>
              </a:tr>
              <a:tr h="212539">
                <a:tc>
                  <a:txBody>
                    <a:bodyPr/>
                    <a:lstStyle/>
                    <a:p>
                      <a:pPr algn="l"/>
                      <a:r>
                        <a:rPr lang="en-GB" sz="900">
                          <a:effectLst/>
                        </a:rPr>
                        <a:t>Raspberry Pi 5 - 4GB</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KW-3222</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1</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Op voorraad</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€ 66,54</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€ 66,54</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437741"/>
                  </a:ext>
                </a:extLst>
              </a:tr>
              <a:tr h="469012">
                <a:tc>
                  <a:txBody>
                    <a:bodyPr/>
                    <a:lstStyle/>
                    <a:p>
                      <a:pPr algn="l"/>
                      <a:r>
                        <a:rPr lang="en-GB" sz="900">
                          <a:effectLst/>
                        </a:rPr>
                        <a:t>64GB microSD met Raspberry Pi OS</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KW-2909</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2</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Op voorraad</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€ 12,09</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€ 24,18</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7927694"/>
                  </a:ext>
                </a:extLst>
              </a:tr>
              <a:tr h="639994">
                <a:tc>
                  <a:txBody>
                    <a:bodyPr/>
                    <a:lstStyle/>
                    <a:p>
                      <a:pPr algn="l"/>
                      <a:r>
                        <a:rPr lang="en-GB" sz="900">
                          <a:effectLst/>
                        </a:rPr>
                        <a:t>Micro-HDMI naar HDMI Kabel - 1m - Zwart</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KW-2509</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1</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900">
                          <a:effectLst/>
                        </a:rPr>
                        <a:t>Op voorraad</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€ 5,95</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a:r>
                        <a:rPr lang="en-NL" sz="900">
                          <a:effectLst/>
                        </a:rPr>
                        <a:t>€ 5,95</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25899207"/>
                  </a:ext>
                </a:extLst>
              </a:tr>
              <a:tr h="169047">
                <a:tc gridSpan="5">
                  <a:txBody>
                    <a:bodyPr/>
                    <a:lstStyle/>
                    <a:p>
                      <a:pPr algn="r"/>
                      <a:r>
                        <a:rPr lang="en-GB" sz="900" b="1">
                          <a:effectLst/>
                        </a:rPr>
                        <a:t>Gratis verzending:</a:t>
                      </a:r>
                      <a:endParaRPr lang="en-GB" sz="900">
                        <a:effectLst/>
                      </a:endParaRP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pPr algn="r"/>
                      <a:r>
                        <a:rPr lang="en-NL" sz="900">
                          <a:effectLst/>
                        </a:rPr>
                        <a:t>€ 0,00</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47294499"/>
                  </a:ext>
                </a:extLst>
              </a:tr>
              <a:tr h="169047">
                <a:tc gridSpan="5">
                  <a:txBody>
                    <a:bodyPr/>
                    <a:lstStyle/>
                    <a:p>
                      <a:pPr algn="r"/>
                      <a:r>
                        <a:rPr lang="en-GB" sz="900" b="1">
                          <a:effectLst/>
                        </a:rPr>
                        <a:t>Subtotaal (excl. BTW):</a:t>
                      </a:r>
                      <a:endParaRPr lang="en-GB" sz="900">
                        <a:effectLst/>
                      </a:endParaRP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pPr algn="r"/>
                      <a:r>
                        <a:rPr lang="en-NL" sz="900">
                          <a:effectLst/>
                        </a:rPr>
                        <a:t>€ 99,57</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5500081"/>
                  </a:ext>
                </a:extLst>
              </a:tr>
              <a:tr h="169047">
                <a:tc gridSpan="5">
                  <a:txBody>
                    <a:bodyPr/>
                    <a:lstStyle/>
                    <a:p>
                      <a:pPr algn="r"/>
                      <a:r>
                        <a:rPr lang="en-GB" sz="900" b="1">
                          <a:effectLst/>
                        </a:rPr>
                        <a:t>BTW 21%:</a:t>
                      </a:r>
                      <a:endParaRPr lang="en-GB" sz="900">
                        <a:effectLst/>
                      </a:endParaRP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pPr algn="r"/>
                      <a:r>
                        <a:rPr lang="en-NL" sz="900">
                          <a:effectLst/>
                        </a:rPr>
                        <a:t>€ 20,91</a:t>
                      </a: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49016366"/>
                  </a:ext>
                </a:extLst>
              </a:tr>
              <a:tr h="169047">
                <a:tc gridSpan="5">
                  <a:txBody>
                    <a:bodyPr/>
                    <a:lstStyle/>
                    <a:p>
                      <a:pPr algn="r"/>
                      <a:r>
                        <a:rPr lang="en-GB" sz="900" b="1">
                          <a:effectLst/>
                        </a:rPr>
                        <a:t>Totaal:</a:t>
                      </a:r>
                      <a:endParaRPr lang="en-GB" sz="900">
                        <a:effectLst/>
                      </a:endParaRPr>
                    </a:p>
                  </a:txBody>
                  <a:tcPr marL="33476" marR="33476" marT="33476" marB="334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endParaRPr lang="en-NL" sz="900" dirty="0"/>
                    </a:p>
                  </a:txBody>
                  <a:tcPr marL="45909" marR="45909" marT="22955" marB="22955">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tcPr>
                </a:tc>
                <a:extLst>
                  <a:ext uri="{0D108BD9-81ED-4DB2-BD59-A6C34878D82A}">
                    <a16:rowId xmlns:a16="http://schemas.microsoft.com/office/drawing/2014/main" val="3762772382"/>
                  </a:ext>
                </a:extLst>
              </a:tr>
            </a:tbl>
          </a:graphicData>
        </a:graphic>
      </p:graphicFrame>
    </p:spTree>
    <p:extLst>
      <p:ext uri="{BB962C8B-B14F-4D97-AF65-F5344CB8AC3E}">
        <p14:creationId xmlns:p14="http://schemas.microsoft.com/office/powerpoint/2010/main" val="36730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D53E1-3B94-42F8-BB83-C8D022C2A7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2851E0-C5F2-770A-26A5-DF5B68EAF694}"/>
              </a:ext>
            </a:extLst>
          </p:cNvPr>
          <p:cNvSpPr>
            <a:spLocks noGrp="1"/>
          </p:cNvSpPr>
          <p:nvPr>
            <p:ph type="title"/>
          </p:nvPr>
        </p:nvSpPr>
        <p:spPr>
          <a:xfrm>
            <a:off x="838200" y="288735"/>
            <a:ext cx="10515600" cy="784602"/>
          </a:xfrm>
        </p:spPr>
        <p:txBody>
          <a:bodyPr>
            <a:noAutofit/>
          </a:bodyPr>
          <a:lstStyle/>
          <a:p>
            <a:r>
              <a:rPr lang="nl-NL" sz="3600" dirty="0"/>
              <a:t>Shopping list: Monitor</a:t>
            </a:r>
            <a:br>
              <a:rPr lang="nl-NL" sz="3600" dirty="0"/>
            </a:br>
            <a:r>
              <a:rPr lang="nl-NL" sz="1600" dirty="0">
                <a:solidFill>
                  <a:srgbClr val="FF0000"/>
                </a:solidFill>
              </a:rPr>
              <a:t>(dit heb ik besteld voor de 2</a:t>
            </a:r>
            <a:r>
              <a:rPr lang="nl-NL" sz="1600" baseline="30000" dirty="0">
                <a:solidFill>
                  <a:srgbClr val="FF0000"/>
                </a:solidFill>
              </a:rPr>
              <a:t>e</a:t>
            </a:r>
            <a:r>
              <a:rPr lang="nl-NL" sz="1600" dirty="0">
                <a:solidFill>
                  <a:srgbClr val="FF0000"/>
                </a:solidFill>
              </a:rPr>
              <a:t> Arcadekast die ik nu aan het maken ben, dit is geen aanbeveling of reclame voor een leverancier) </a:t>
            </a:r>
            <a:endParaRPr lang="nl-NL" sz="3600" dirty="0">
              <a:solidFill>
                <a:srgbClr val="FF0000"/>
              </a:solidFill>
            </a:endParaRPr>
          </a:p>
        </p:txBody>
      </p:sp>
      <p:sp>
        <p:nvSpPr>
          <p:cNvPr id="3" name="Tijdelijke aanduiding voor inhoud 2">
            <a:extLst>
              <a:ext uri="{FF2B5EF4-FFF2-40B4-BE49-F238E27FC236}">
                <a16:creationId xmlns:a16="http://schemas.microsoft.com/office/drawing/2014/main" id="{9D2C6C9D-78FC-C97A-DF72-E0629293751B}"/>
              </a:ext>
            </a:extLst>
          </p:cNvPr>
          <p:cNvSpPr>
            <a:spLocks noGrp="1"/>
          </p:cNvSpPr>
          <p:nvPr>
            <p:ph idx="1"/>
          </p:nvPr>
        </p:nvSpPr>
        <p:spPr>
          <a:xfrm>
            <a:off x="838200" y="1252721"/>
            <a:ext cx="10515600" cy="461779"/>
          </a:xfrm>
        </p:spPr>
        <p:txBody>
          <a:bodyPr>
            <a:normAutofit lnSpcReduction="10000"/>
          </a:bodyPr>
          <a:lstStyle/>
          <a:p>
            <a:pPr marL="0" indent="0" fontAlgn="base">
              <a:spcAft>
                <a:spcPts val="1500"/>
              </a:spcAft>
              <a:buNone/>
            </a:pPr>
            <a:r>
              <a:rPr lang="en-GB" dirty="0">
                <a:effectLst/>
                <a:latin typeface="inherit"/>
              </a:rPr>
              <a:t>https://</a:t>
            </a:r>
            <a:r>
              <a:rPr lang="en-GB" dirty="0" err="1">
                <a:effectLst/>
                <a:latin typeface="inherit"/>
              </a:rPr>
              <a:t>www.bol.com</a:t>
            </a:r>
            <a:r>
              <a:rPr lang="en-GB" dirty="0">
                <a:effectLst/>
                <a:latin typeface="inherit"/>
              </a:rPr>
              <a:t>/</a:t>
            </a:r>
          </a:p>
        </p:txBody>
      </p:sp>
      <p:sp>
        <p:nvSpPr>
          <p:cNvPr id="4" name="Tijdelijke aanduiding voor datum 3">
            <a:extLst>
              <a:ext uri="{FF2B5EF4-FFF2-40B4-BE49-F238E27FC236}">
                <a16:creationId xmlns:a16="http://schemas.microsoft.com/office/drawing/2014/main" id="{631E28D3-EE47-8E68-060A-70C9FE97D4AD}"/>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55FF4495-C1AB-365C-E112-28AC2AF537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018838-8FBC-159D-4A72-C794CBCB45BA}"/>
              </a:ext>
            </a:extLst>
          </p:cNvPr>
          <p:cNvSpPr>
            <a:spLocks noGrp="1"/>
          </p:cNvSpPr>
          <p:nvPr>
            <p:ph type="sldNum" sz="quarter" idx="12"/>
          </p:nvPr>
        </p:nvSpPr>
        <p:spPr/>
        <p:txBody>
          <a:bodyPr/>
          <a:lstStyle/>
          <a:p>
            <a:fld id="{0AAEF2E2-A082-486B-BCC1-A4B8E9CF05F7}" type="slidenum">
              <a:rPr lang="nl-NL" smtClean="0"/>
              <a:t>21</a:t>
            </a:fld>
            <a:endParaRPr lang="nl-NL"/>
          </a:p>
        </p:txBody>
      </p:sp>
      <p:sp>
        <p:nvSpPr>
          <p:cNvPr id="7" name="Tijdelijke aanduiding voor tekst 6">
            <a:extLst>
              <a:ext uri="{FF2B5EF4-FFF2-40B4-BE49-F238E27FC236}">
                <a16:creationId xmlns:a16="http://schemas.microsoft.com/office/drawing/2014/main" id="{39FFE38D-9C62-EB73-01F2-4B3D3F6ABC3B}"/>
              </a:ext>
            </a:extLst>
          </p:cNvPr>
          <p:cNvSpPr>
            <a:spLocks noGrp="1"/>
          </p:cNvSpPr>
          <p:nvPr>
            <p:ph type="body" sz="quarter" idx="17"/>
          </p:nvPr>
        </p:nvSpPr>
        <p:spPr/>
        <p:txBody>
          <a:bodyPr/>
          <a:lstStyle/>
          <a:p>
            <a:endParaRPr lang="nl-NL"/>
          </a:p>
        </p:txBody>
      </p:sp>
      <p:pic>
        <p:nvPicPr>
          <p:cNvPr id="10" name="Picture 9" descr="A screen shot of a computer monitor&#10;&#10;Description automatically generated">
            <a:extLst>
              <a:ext uri="{FF2B5EF4-FFF2-40B4-BE49-F238E27FC236}">
                <a16:creationId xmlns:a16="http://schemas.microsoft.com/office/drawing/2014/main" id="{6F6CC81D-7BD0-4408-7D76-2391F7F2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 y="1776724"/>
            <a:ext cx="4926330" cy="2623515"/>
          </a:xfrm>
          <a:prstGeom prst="rect">
            <a:avLst/>
          </a:prstGeom>
        </p:spPr>
      </p:pic>
      <p:sp>
        <p:nvSpPr>
          <p:cNvPr id="14" name="TextBox 13">
            <a:extLst>
              <a:ext uri="{FF2B5EF4-FFF2-40B4-BE49-F238E27FC236}">
                <a16:creationId xmlns:a16="http://schemas.microsoft.com/office/drawing/2014/main" id="{598B0ADD-974E-C4AD-EC84-09B6C6B025CB}"/>
              </a:ext>
            </a:extLst>
          </p:cNvPr>
          <p:cNvSpPr txBox="1"/>
          <p:nvPr/>
        </p:nvSpPr>
        <p:spPr>
          <a:xfrm>
            <a:off x="994410" y="4413151"/>
            <a:ext cx="8526780" cy="2308324"/>
          </a:xfrm>
          <a:prstGeom prst="rect">
            <a:avLst/>
          </a:prstGeom>
          <a:noFill/>
        </p:spPr>
        <p:txBody>
          <a:bodyPr wrap="square">
            <a:spAutoFit/>
          </a:bodyPr>
          <a:lstStyle/>
          <a:p>
            <a:pPr algn="l"/>
            <a:r>
              <a:rPr lang="nl-NL" sz="1800" dirty="0"/>
              <a:t>Deze monitor gekozen vanwege:</a:t>
            </a:r>
          </a:p>
          <a:p>
            <a:pPr marL="285750" indent="-285750" algn="l">
              <a:buFontTx/>
              <a:buChar char="-"/>
            </a:pPr>
            <a:r>
              <a:rPr lang="nl-NL" dirty="0"/>
              <a:t>1920x1080 (meer is niet nodig en geeft risico dat </a:t>
            </a:r>
            <a:r>
              <a:rPr lang="nl-NL" dirty="0" err="1"/>
              <a:t>raspberry</a:t>
            </a:r>
            <a:r>
              <a:rPr lang="nl-NL" dirty="0"/>
              <a:t> pi langzaam wordt)</a:t>
            </a:r>
          </a:p>
          <a:p>
            <a:pPr marL="285750" indent="-285750" algn="l">
              <a:buFontTx/>
              <a:buChar char="-"/>
            </a:pPr>
            <a:r>
              <a:rPr lang="nl-NL" dirty="0"/>
              <a:t>IPS scherm (goed inkijkhoek)</a:t>
            </a:r>
          </a:p>
          <a:p>
            <a:pPr marL="285750" indent="-285750" algn="l">
              <a:buFontTx/>
              <a:buChar char="-"/>
            </a:pPr>
            <a:r>
              <a:rPr lang="nl-NL" dirty="0"/>
              <a:t>Dunne randen, die nauwelijks uitsteken naar voren (voor nette montage)</a:t>
            </a:r>
          </a:p>
          <a:p>
            <a:pPr marL="285750" indent="-285750" algn="l">
              <a:buFontTx/>
              <a:buChar char="-"/>
            </a:pPr>
            <a:r>
              <a:rPr lang="nl-NL" dirty="0"/>
              <a:t>Knoppen aan de achterkant</a:t>
            </a:r>
          </a:p>
          <a:p>
            <a:pPr marL="285750" indent="-285750" algn="l">
              <a:buFontTx/>
              <a:buChar char="-"/>
            </a:pPr>
            <a:r>
              <a:rPr lang="nl-NL" dirty="0"/>
              <a:t>Ingebouwde voeding</a:t>
            </a:r>
          </a:p>
          <a:p>
            <a:pPr marL="285750" indent="-285750" algn="l">
              <a:buFontTx/>
              <a:buChar char="-"/>
            </a:pPr>
            <a:r>
              <a:rPr lang="nl-NL" dirty="0"/>
              <a:t>Hoofdtelefoon aansluiting (om audio aan te sluiten)</a:t>
            </a:r>
          </a:p>
          <a:p>
            <a:pPr marL="285750" indent="-285750" algn="l">
              <a:buFontTx/>
              <a:buChar char="-"/>
            </a:pPr>
            <a:r>
              <a:rPr lang="nl-NL" dirty="0"/>
              <a:t>Gaat na power-on aan op de juiste input</a:t>
            </a:r>
            <a:endParaRPr lang="en-NL" dirty="0"/>
          </a:p>
        </p:txBody>
      </p:sp>
    </p:spTree>
    <p:extLst>
      <p:ext uri="{BB962C8B-B14F-4D97-AF65-F5344CB8AC3E}">
        <p14:creationId xmlns:p14="http://schemas.microsoft.com/office/powerpoint/2010/main" val="101609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3D08C-D80E-F2EA-33C3-6D1997322407}"/>
              </a:ext>
            </a:extLst>
          </p:cNvPr>
          <p:cNvSpPr>
            <a:spLocks noGrp="1"/>
          </p:cNvSpPr>
          <p:nvPr>
            <p:ph type="title"/>
          </p:nvPr>
        </p:nvSpPr>
        <p:spPr/>
        <p:txBody>
          <a:bodyPr>
            <a:normAutofit/>
          </a:bodyPr>
          <a:lstStyle/>
          <a:p>
            <a:r>
              <a:rPr lang="nl-NL" dirty="0"/>
              <a:t>Wie zitten er in de zaal?</a:t>
            </a:r>
          </a:p>
        </p:txBody>
      </p:sp>
      <p:sp>
        <p:nvSpPr>
          <p:cNvPr id="3" name="Tijdelijke aanduiding voor inhoud 2">
            <a:extLst>
              <a:ext uri="{FF2B5EF4-FFF2-40B4-BE49-F238E27FC236}">
                <a16:creationId xmlns:a16="http://schemas.microsoft.com/office/drawing/2014/main" id="{D9D00D2D-E8FC-DC18-6FA8-7680361D7FD1}"/>
              </a:ext>
            </a:extLst>
          </p:cNvPr>
          <p:cNvSpPr>
            <a:spLocks noGrp="1"/>
          </p:cNvSpPr>
          <p:nvPr>
            <p:ph idx="1"/>
          </p:nvPr>
        </p:nvSpPr>
        <p:spPr/>
        <p:txBody>
          <a:bodyPr>
            <a:normAutofit/>
          </a:bodyPr>
          <a:lstStyle/>
          <a:p>
            <a:r>
              <a:rPr lang="nl-NL" dirty="0"/>
              <a:t>Wie heeft eigen informaticaklassen?</a:t>
            </a:r>
          </a:p>
          <a:p>
            <a:endParaRPr lang="nl-NL" dirty="0"/>
          </a:p>
          <a:p>
            <a:r>
              <a:rPr lang="nl-NL" dirty="0"/>
              <a:t>Wie laat leerlingen games programmeren?</a:t>
            </a:r>
          </a:p>
          <a:p>
            <a:endParaRPr lang="nl-NL" dirty="0"/>
          </a:p>
          <a:p>
            <a:r>
              <a:rPr lang="nl-NL" dirty="0"/>
              <a:t>Welke taal gebruik je daarvoor? </a:t>
            </a:r>
          </a:p>
          <a:p>
            <a:pPr lvl="1"/>
            <a:r>
              <a:rPr lang="nl-NL" dirty="0"/>
              <a:t>Javascript (1 vinger omhoog) </a:t>
            </a:r>
          </a:p>
          <a:p>
            <a:pPr lvl="1"/>
            <a:r>
              <a:rPr lang="nl-NL" dirty="0"/>
              <a:t>Python (2 vingers omhoog)</a:t>
            </a:r>
          </a:p>
          <a:p>
            <a:pPr lvl="1"/>
            <a:r>
              <a:rPr lang="nl-NL" dirty="0"/>
              <a:t>Anders (3 vingers omhoog)</a:t>
            </a:r>
          </a:p>
        </p:txBody>
      </p:sp>
      <p:sp>
        <p:nvSpPr>
          <p:cNvPr id="4" name="Tijdelijke aanduiding voor datum 3">
            <a:extLst>
              <a:ext uri="{FF2B5EF4-FFF2-40B4-BE49-F238E27FC236}">
                <a16:creationId xmlns:a16="http://schemas.microsoft.com/office/drawing/2014/main" id="{94160B93-BA39-D1F6-EFC9-4F5EF160B762}"/>
              </a:ext>
            </a:extLst>
          </p:cNvPr>
          <p:cNvSpPr>
            <a:spLocks noGrp="1"/>
          </p:cNvSpPr>
          <p:nvPr>
            <p:ph type="dt" sz="half" idx="10"/>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C302163A-02C1-A97C-6FEA-E710E8ED2C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B9BDA2-73AC-6947-0FD1-168DC467A85D}"/>
              </a:ext>
            </a:extLst>
          </p:cNvPr>
          <p:cNvSpPr>
            <a:spLocks noGrp="1"/>
          </p:cNvSpPr>
          <p:nvPr>
            <p:ph type="sldNum" sz="quarter" idx="12"/>
          </p:nvPr>
        </p:nvSpPr>
        <p:spPr/>
        <p:txBody>
          <a:bodyPr/>
          <a:lstStyle/>
          <a:p>
            <a:fld id="{0AAEF2E2-A082-486B-BCC1-A4B8E9CF05F7}" type="slidenum">
              <a:rPr lang="nl-NL" smtClean="0"/>
              <a:t>3</a:t>
            </a:fld>
            <a:endParaRPr lang="nl-NL"/>
          </a:p>
        </p:txBody>
      </p:sp>
      <p:sp>
        <p:nvSpPr>
          <p:cNvPr id="7" name="Tijdelijke aanduiding voor tekst 6">
            <a:extLst>
              <a:ext uri="{FF2B5EF4-FFF2-40B4-BE49-F238E27FC236}">
                <a16:creationId xmlns:a16="http://schemas.microsoft.com/office/drawing/2014/main" id="{A3934117-3794-20DB-2DA7-2AD2312BAF61}"/>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8972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F98CEF7-9440-2C1F-2000-0D65D35EB017}"/>
              </a:ext>
            </a:extLst>
          </p:cNvPr>
          <p:cNvSpPr>
            <a:spLocks noGrp="1"/>
          </p:cNvSpPr>
          <p:nvPr>
            <p:ph type="ctrTitle"/>
          </p:nvPr>
        </p:nvSpPr>
        <p:spPr>
          <a:xfrm>
            <a:off x="1524000" y="308909"/>
            <a:ext cx="9144000" cy="889317"/>
          </a:xfrm>
        </p:spPr>
        <p:txBody>
          <a:bodyPr anchor="t">
            <a:normAutofit fontScale="90000"/>
          </a:bodyPr>
          <a:lstStyle/>
          <a:p>
            <a:pPr algn="l"/>
            <a:r>
              <a:rPr lang="nl-NL" dirty="0"/>
              <a:t>Agenda</a:t>
            </a:r>
          </a:p>
        </p:txBody>
      </p:sp>
      <p:sp>
        <p:nvSpPr>
          <p:cNvPr id="9" name="Ondertitel 8">
            <a:extLst>
              <a:ext uri="{FF2B5EF4-FFF2-40B4-BE49-F238E27FC236}">
                <a16:creationId xmlns:a16="http://schemas.microsoft.com/office/drawing/2014/main" id="{EE1110CA-B56B-FD92-6C8D-8793B419DFEB}"/>
              </a:ext>
            </a:extLst>
          </p:cNvPr>
          <p:cNvSpPr>
            <a:spLocks noGrp="1"/>
          </p:cNvSpPr>
          <p:nvPr>
            <p:ph type="subTitle" idx="1"/>
          </p:nvPr>
        </p:nvSpPr>
        <p:spPr>
          <a:xfrm>
            <a:off x="1524000" y="1198226"/>
            <a:ext cx="9144000" cy="4791411"/>
          </a:xfrm>
        </p:spPr>
        <p:txBody>
          <a:bodyPr>
            <a:normAutofit/>
          </a:bodyPr>
          <a:lstStyle/>
          <a:p>
            <a:pPr marL="457200" indent="-457200" algn="l">
              <a:buFont typeface="+mj-lt"/>
              <a:buAutoNum type="arabicPeriod"/>
            </a:pPr>
            <a:r>
              <a:rPr lang="nl-NL" sz="2800" dirty="0"/>
              <a:t>Demo</a:t>
            </a:r>
          </a:p>
          <a:p>
            <a:pPr marL="457200" indent="-457200" algn="l">
              <a:buFont typeface="+mj-lt"/>
              <a:buAutoNum type="arabicPeriod"/>
            </a:pPr>
            <a:r>
              <a:rPr lang="nl-NL" sz="2800" dirty="0"/>
              <a:t>Onderdelen (hardware)</a:t>
            </a:r>
          </a:p>
          <a:p>
            <a:pPr marL="457200" indent="-457200" algn="l">
              <a:buFont typeface="+mj-lt"/>
              <a:buAutoNum type="arabicPeriod"/>
            </a:pPr>
            <a:r>
              <a:rPr lang="nl-NL" sz="2800" dirty="0"/>
              <a:t>Menu (software)</a:t>
            </a:r>
          </a:p>
          <a:p>
            <a:pPr marL="457200" indent="-457200" algn="l">
              <a:buFont typeface="+mj-lt"/>
              <a:buAutoNum type="arabicPeriod"/>
            </a:pPr>
            <a:r>
              <a:rPr lang="nl-NL" sz="2800" dirty="0"/>
              <a:t>Waarmee moet je rekening houden in de </a:t>
            </a:r>
            <a:br>
              <a:rPr lang="nl-NL" sz="2800" dirty="0"/>
            </a:br>
            <a:r>
              <a:rPr lang="nl-NL" sz="2800" dirty="0"/>
              <a:t>Game-opdrachten voor je leerlingen</a:t>
            </a:r>
          </a:p>
          <a:p>
            <a:pPr marL="457200" indent="-457200" algn="l">
              <a:buFont typeface="+mj-lt"/>
              <a:buAutoNum type="arabicPeriod"/>
            </a:pPr>
            <a:r>
              <a:rPr lang="nl-NL" sz="2800" dirty="0"/>
              <a:t>Hoe organiseer je het op je school?</a:t>
            </a:r>
          </a:p>
        </p:txBody>
      </p:sp>
      <p:sp>
        <p:nvSpPr>
          <p:cNvPr id="4" name="Tijdelijke aanduiding voor datum 3">
            <a:extLst>
              <a:ext uri="{FF2B5EF4-FFF2-40B4-BE49-F238E27FC236}">
                <a16:creationId xmlns:a16="http://schemas.microsoft.com/office/drawing/2014/main" id="{6111FF3B-1A09-B93F-9AB6-D6022E64EDFD}"/>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46BB2FC5-0F8A-582D-28AC-4FF0054F076F}"/>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8EAAFC10-9816-217A-D207-4B5A28862506}"/>
              </a:ext>
            </a:extLst>
          </p:cNvPr>
          <p:cNvSpPr>
            <a:spLocks noGrp="1"/>
          </p:cNvSpPr>
          <p:nvPr>
            <p:ph type="sldNum" sz="quarter" idx="16"/>
          </p:nvPr>
        </p:nvSpPr>
        <p:spPr/>
        <p:txBody>
          <a:bodyPr/>
          <a:lstStyle/>
          <a:p>
            <a:fld id="{0AAEF2E2-A082-486B-BCC1-A4B8E9CF05F7}" type="slidenum">
              <a:rPr lang="nl-NL" smtClean="0"/>
              <a:t>4</a:t>
            </a:fld>
            <a:endParaRPr lang="nl-NL"/>
          </a:p>
        </p:txBody>
      </p:sp>
      <p:sp>
        <p:nvSpPr>
          <p:cNvPr id="10" name="Tijdelijke aanduiding voor tekst 9">
            <a:extLst>
              <a:ext uri="{FF2B5EF4-FFF2-40B4-BE49-F238E27FC236}">
                <a16:creationId xmlns:a16="http://schemas.microsoft.com/office/drawing/2014/main" id="{240CAA9D-1ED5-6F8D-0064-08BC050550CB}"/>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F0C7231D-E913-5993-9A18-BADDBAECE11B}"/>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27928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EBDD-ECCF-1281-3CD2-0536E6BB1DCB}"/>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6549DABE-E3CC-E92E-76A6-555C0525966A}"/>
              </a:ext>
            </a:extLst>
          </p:cNvPr>
          <p:cNvSpPr>
            <a:spLocks noGrp="1"/>
          </p:cNvSpPr>
          <p:nvPr>
            <p:ph type="ctrTitle"/>
          </p:nvPr>
        </p:nvSpPr>
        <p:spPr>
          <a:xfrm>
            <a:off x="1524000" y="308909"/>
            <a:ext cx="9144000" cy="889317"/>
          </a:xfrm>
        </p:spPr>
        <p:txBody>
          <a:bodyPr anchor="t">
            <a:normAutofit fontScale="90000"/>
          </a:bodyPr>
          <a:lstStyle/>
          <a:p>
            <a:pPr algn="l"/>
            <a:r>
              <a:rPr lang="nl-NL" dirty="0"/>
              <a:t>Demo</a:t>
            </a:r>
          </a:p>
        </p:txBody>
      </p:sp>
      <p:sp>
        <p:nvSpPr>
          <p:cNvPr id="4" name="Tijdelijke aanduiding voor datum 3">
            <a:extLst>
              <a:ext uri="{FF2B5EF4-FFF2-40B4-BE49-F238E27FC236}">
                <a16:creationId xmlns:a16="http://schemas.microsoft.com/office/drawing/2014/main" id="{3C44713B-0C1F-E2C5-2EFF-AA64EED8221E}"/>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64B2AAE5-D11B-D9F4-2B58-A6018F6FE325}"/>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8794D83D-82B8-5FC7-9241-EB71D6841B8A}"/>
              </a:ext>
            </a:extLst>
          </p:cNvPr>
          <p:cNvSpPr>
            <a:spLocks noGrp="1"/>
          </p:cNvSpPr>
          <p:nvPr>
            <p:ph type="sldNum" sz="quarter" idx="16"/>
          </p:nvPr>
        </p:nvSpPr>
        <p:spPr/>
        <p:txBody>
          <a:bodyPr/>
          <a:lstStyle/>
          <a:p>
            <a:fld id="{0AAEF2E2-A082-486B-BCC1-A4B8E9CF05F7}" type="slidenum">
              <a:rPr lang="nl-NL" smtClean="0"/>
              <a:t>5</a:t>
            </a:fld>
            <a:endParaRPr lang="nl-NL"/>
          </a:p>
        </p:txBody>
      </p:sp>
      <p:sp>
        <p:nvSpPr>
          <p:cNvPr id="10" name="Tijdelijke aanduiding voor tekst 9">
            <a:extLst>
              <a:ext uri="{FF2B5EF4-FFF2-40B4-BE49-F238E27FC236}">
                <a16:creationId xmlns:a16="http://schemas.microsoft.com/office/drawing/2014/main" id="{E7C49B80-454F-08A5-E0D6-B4394AA5C3FF}"/>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D5B05C68-7BE8-7699-69D4-21E0F543A316}"/>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
        <p:nvSpPr>
          <p:cNvPr id="11" name="Subtitle 10">
            <a:extLst>
              <a:ext uri="{FF2B5EF4-FFF2-40B4-BE49-F238E27FC236}">
                <a16:creationId xmlns:a16="http://schemas.microsoft.com/office/drawing/2014/main" id="{B1B56334-89CB-53F5-DAD7-8A8563EC6CC7}"/>
              </a:ext>
            </a:extLst>
          </p:cNvPr>
          <p:cNvSpPr>
            <a:spLocks noGrp="1"/>
          </p:cNvSpPr>
          <p:nvPr>
            <p:ph type="subTitle" idx="1"/>
          </p:nvPr>
        </p:nvSpPr>
        <p:spPr/>
        <p:txBody>
          <a:bodyPr/>
          <a:lstStyle/>
          <a:p>
            <a:endParaRPr lang="en-NL"/>
          </a:p>
        </p:txBody>
      </p:sp>
    </p:spTree>
    <p:extLst>
      <p:ext uri="{BB962C8B-B14F-4D97-AF65-F5344CB8AC3E}">
        <p14:creationId xmlns:p14="http://schemas.microsoft.com/office/powerpoint/2010/main" val="97886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DD8FA-DF16-8CE0-F2F7-6C7717CE898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4B1AA3BD-D194-493E-C56E-B4439D5DE343}"/>
              </a:ext>
            </a:extLst>
          </p:cNvPr>
          <p:cNvSpPr>
            <a:spLocks noGrp="1"/>
          </p:cNvSpPr>
          <p:nvPr>
            <p:ph type="ctrTitle"/>
          </p:nvPr>
        </p:nvSpPr>
        <p:spPr>
          <a:xfrm>
            <a:off x="1524000" y="308909"/>
            <a:ext cx="9144000" cy="889317"/>
          </a:xfrm>
        </p:spPr>
        <p:txBody>
          <a:bodyPr anchor="t">
            <a:normAutofit fontScale="90000"/>
          </a:bodyPr>
          <a:lstStyle/>
          <a:p>
            <a:pPr algn="l"/>
            <a:r>
              <a:rPr lang="nl-NL" dirty="0"/>
              <a:t>Demo</a:t>
            </a:r>
          </a:p>
        </p:txBody>
      </p:sp>
      <p:sp>
        <p:nvSpPr>
          <p:cNvPr id="9" name="Ondertitel 8">
            <a:extLst>
              <a:ext uri="{FF2B5EF4-FFF2-40B4-BE49-F238E27FC236}">
                <a16:creationId xmlns:a16="http://schemas.microsoft.com/office/drawing/2014/main" id="{D6B9A895-9627-9A58-CED6-B7DF5509ECBC}"/>
              </a:ext>
            </a:extLst>
          </p:cNvPr>
          <p:cNvSpPr>
            <a:spLocks noGrp="1"/>
          </p:cNvSpPr>
          <p:nvPr>
            <p:ph type="subTitle" idx="1"/>
          </p:nvPr>
        </p:nvSpPr>
        <p:spPr>
          <a:xfrm>
            <a:off x="1524000" y="6366528"/>
            <a:ext cx="9144000" cy="365126"/>
          </a:xfrm>
        </p:spPr>
        <p:txBody>
          <a:bodyPr>
            <a:normAutofit fontScale="85000" lnSpcReduction="20000"/>
          </a:bodyPr>
          <a:lstStyle/>
          <a:p>
            <a:r>
              <a:rPr lang="nl-NL" sz="2800" dirty="0" err="1">
                <a:hlinkClick r:id="rId3"/>
              </a:rPr>
              <a:t>https</a:t>
            </a:r>
            <a:r>
              <a:rPr lang="nl-NL" sz="2800" dirty="0">
                <a:hlinkClick r:id="rId3"/>
              </a:rPr>
              <a:t>://</a:t>
            </a:r>
            <a:r>
              <a:rPr lang="nl-NL" sz="2800" dirty="0" err="1">
                <a:hlinkClick r:id="rId3"/>
              </a:rPr>
              <a:t>informatica.emmauscollege.nl</a:t>
            </a:r>
            <a:r>
              <a:rPr lang="nl-NL" sz="2800" dirty="0">
                <a:hlinkClick r:id="rId3"/>
              </a:rPr>
              <a:t>/arcade/</a:t>
            </a:r>
            <a:endParaRPr lang="nl-NL" sz="2800" dirty="0"/>
          </a:p>
        </p:txBody>
      </p:sp>
      <p:sp>
        <p:nvSpPr>
          <p:cNvPr id="4" name="Tijdelijke aanduiding voor datum 3">
            <a:extLst>
              <a:ext uri="{FF2B5EF4-FFF2-40B4-BE49-F238E27FC236}">
                <a16:creationId xmlns:a16="http://schemas.microsoft.com/office/drawing/2014/main" id="{E8E3D313-7A82-BB44-1ADD-EFA625A8F19E}"/>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B89C2443-C4E4-B2B1-98E7-B4072272EA78}"/>
              </a:ext>
            </a:extLst>
          </p:cNvPr>
          <p:cNvSpPr>
            <a:spLocks noGrp="1"/>
          </p:cNvSpPr>
          <p:nvPr>
            <p:ph type="ftr" sz="quarter" idx="15"/>
          </p:nvPr>
        </p:nvSpPr>
        <p:spPr>
          <a:xfrm>
            <a:off x="4038600" y="6356350"/>
            <a:ext cx="7422988" cy="365125"/>
          </a:xfrm>
        </p:spPr>
        <p:txBody>
          <a:bodyPr/>
          <a:lstStyle/>
          <a:p>
            <a:endParaRPr lang="nl-NL" dirty="0"/>
          </a:p>
        </p:txBody>
      </p:sp>
      <p:sp>
        <p:nvSpPr>
          <p:cNvPr id="6" name="Tijdelijke aanduiding voor dianummer 5">
            <a:extLst>
              <a:ext uri="{FF2B5EF4-FFF2-40B4-BE49-F238E27FC236}">
                <a16:creationId xmlns:a16="http://schemas.microsoft.com/office/drawing/2014/main" id="{CE9FB0D6-B146-2366-16EC-F1CA92A3E312}"/>
              </a:ext>
            </a:extLst>
          </p:cNvPr>
          <p:cNvSpPr>
            <a:spLocks noGrp="1"/>
          </p:cNvSpPr>
          <p:nvPr>
            <p:ph type="sldNum" sz="quarter" idx="16"/>
          </p:nvPr>
        </p:nvSpPr>
        <p:spPr/>
        <p:txBody>
          <a:bodyPr/>
          <a:lstStyle/>
          <a:p>
            <a:fld id="{0AAEF2E2-A082-486B-BCC1-A4B8E9CF05F7}" type="slidenum">
              <a:rPr lang="nl-NL" smtClean="0"/>
              <a:t>6</a:t>
            </a:fld>
            <a:endParaRPr lang="nl-NL"/>
          </a:p>
        </p:txBody>
      </p:sp>
      <p:sp>
        <p:nvSpPr>
          <p:cNvPr id="10" name="Tijdelijke aanduiding voor tekst 9">
            <a:extLst>
              <a:ext uri="{FF2B5EF4-FFF2-40B4-BE49-F238E27FC236}">
                <a16:creationId xmlns:a16="http://schemas.microsoft.com/office/drawing/2014/main" id="{F8D6E756-F2CA-C24F-CD42-A0AD7019F20E}"/>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48A61A2A-CB3A-BEC5-658A-95BE9B9EC259}"/>
              </a:ext>
            </a:extLst>
          </p:cNvPr>
          <p:cNvPicPr>
            <a:picLocks noChangeAspect="1"/>
          </p:cNvPicPr>
          <p:nvPr/>
        </p:nvPicPr>
        <p:blipFill>
          <a:blip r:embed="rId4">
            <a:alphaModFix amt="20000"/>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pic>
        <p:nvPicPr>
          <p:cNvPr id="2" name="Picture 1" descr="A screenshot of a video game&#10;&#10;Description automatically generated">
            <a:extLst>
              <a:ext uri="{FF2B5EF4-FFF2-40B4-BE49-F238E27FC236}">
                <a16:creationId xmlns:a16="http://schemas.microsoft.com/office/drawing/2014/main" id="{8DE0EE35-45DC-17B3-6530-985B6FF30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218" y="1099058"/>
            <a:ext cx="9941370" cy="5246834"/>
          </a:xfrm>
          <a:prstGeom prst="rect">
            <a:avLst/>
          </a:prstGeom>
        </p:spPr>
      </p:pic>
    </p:spTree>
    <p:extLst>
      <p:ext uri="{BB962C8B-B14F-4D97-AF65-F5344CB8AC3E}">
        <p14:creationId xmlns:p14="http://schemas.microsoft.com/office/powerpoint/2010/main" val="127112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F8350-45D1-132C-4E18-C14CD202DC8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A8EAA96F-2B1F-7E36-8C8D-1E43D919DB7D}"/>
              </a:ext>
            </a:extLst>
          </p:cNvPr>
          <p:cNvSpPr>
            <a:spLocks noGrp="1"/>
          </p:cNvSpPr>
          <p:nvPr>
            <p:ph type="ctrTitle"/>
          </p:nvPr>
        </p:nvSpPr>
        <p:spPr>
          <a:xfrm>
            <a:off x="1524000" y="308909"/>
            <a:ext cx="9144000" cy="889317"/>
          </a:xfrm>
        </p:spPr>
        <p:txBody>
          <a:bodyPr anchor="t">
            <a:normAutofit fontScale="90000"/>
          </a:bodyPr>
          <a:lstStyle/>
          <a:p>
            <a:pPr algn="l"/>
            <a:r>
              <a:rPr lang="nl-NL" dirty="0"/>
              <a:t>Onderdelen</a:t>
            </a:r>
          </a:p>
        </p:txBody>
      </p:sp>
      <p:sp>
        <p:nvSpPr>
          <p:cNvPr id="4" name="Tijdelijke aanduiding voor datum 3">
            <a:extLst>
              <a:ext uri="{FF2B5EF4-FFF2-40B4-BE49-F238E27FC236}">
                <a16:creationId xmlns:a16="http://schemas.microsoft.com/office/drawing/2014/main" id="{05F52941-2BDB-B86E-71C5-6A51DD922AD1}"/>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9537DC9D-E2D3-90FF-E7F8-954850B846E5}"/>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A15BC0ED-3DCE-5F66-A829-BD7657A1A90D}"/>
              </a:ext>
            </a:extLst>
          </p:cNvPr>
          <p:cNvSpPr>
            <a:spLocks noGrp="1"/>
          </p:cNvSpPr>
          <p:nvPr>
            <p:ph type="sldNum" sz="quarter" idx="16"/>
          </p:nvPr>
        </p:nvSpPr>
        <p:spPr/>
        <p:txBody>
          <a:bodyPr/>
          <a:lstStyle/>
          <a:p>
            <a:fld id="{0AAEF2E2-A082-486B-BCC1-A4B8E9CF05F7}" type="slidenum">
              <a:rPr lang="nl-NL" smtClean="0"/>
              <a:t>7</a:t>
            </a:fld>
            <a:endParaRPr lang="nl-NL"/>
          </a:p>
        </p:txBody>
      </p:sp>
      <p:sp>
        <p:nvSpPr>
          <p:cNvPr id="10" name="Tijdelijke aanduiding voor tekst 9">
            <a:extLst>
              <a:ext uri="{FF2B5EF4-FFF2-40B4-BE49-F238E27FC236}">
                <a16:creationId xmlns:a16="http://schemas.microsoft.com/office/drawing/2014/main" id="{B4413B8D-24AA-93B3-E9C4-590D7D3A64D6}"/>
              </a:ext>
            </a:extLst>
          </p:cNvPr>
          <p:cNvSpPr>
            <a:spLocks noGrp="1"/>
          </p:cNvSpPr>
          <p:nvPr>
            <p:ph type="body" sz="quarter" idx="17"/>
          </p:nvPr>
        </p:nvSpPr>
        <p:spPr/>
        <p:txBody>
          <a:bodyPr/>
          <a:lstStyle/>
          <a:p>
            <a:endParaRPr lang="nl-NL" dirty="0"/>
          </a:p>
        </p:txBody>
      </p:sp>
      <p:pic>
        <p:nvPicPr>
          <p:cNvPr id="7" name="Picture 6" descr="A video game machine with buttons and lights&#10;&#10;Description automatically generated">
            <a:extLst>
              <a:ext uri="{FF2B5EF4-FFF2-40B4-BE49-F238E27FC236}">
                <a16:creationId xmlns:a16="http://schemas.microsoft.com/office/drawing/2014/main" id="{DE9A9D48-79DE-1937-7979-360CDB7CDBCD}"/>
              </a:ext>
            </a:extLst>
          </p:cNvPr>
          <p:cNvPicPr>
            <a:picLocks noChangeAspect="1"/>
          </p:cNvPicPr>
          <p:nvPr/>
        </p:nvPicPr>
        <p:blipFill>
          <a:blip r:embed="rId3">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207339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9A80-2D3E-0307-C7D8-EC4EF404BB8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95A6A97E-6667-8E32-C2E3-9CEC2FDB8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96" b="11966"/>
          <a:stretch/>
        </p:blipFill>
        <p:spPr bwMode="auto">
          <a:xfrm>
            <a:off x="838200" y="0"/>
            <a:ext cx="11353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56F5542B-2E59-53BE-6C83-53B6798A3A71}"/>
              </a:ext>
            </a:extLst>
          </p:cNvPr>
          <p:cNvSpPr>
            <a:spLocks noGrp="1"/>
          </p:cNvSpPr>
          <p:nvPr>
            <p:ph type="ctrTitle"/>
          </p:nvPr>
        </p:nvSpPr>
        <p:spPr>
          <a:xfrm>
            <a:off x="1524000" y="308909"/>
            <a:ext cx="9144000" cy="889317"/>
          </a:xfrm>
        </p:spPr>
        <p:txBody>
          <a:bodyPr anchor="t">
            <a:normAutofit fontScale="90000"/>
          </a:bodyPr>
          <a:lstStyle/>
          <a:p>
            <a:pPr algn="l"/>
            <a:r>
              <a:rPr lang="nl-NL" dirty="0"/>
              <a:t>Onderdelen</a:t>
            </a:r>
          </a:p>
        </p:txBody>
      </p:sp>
      <p:sp>
        <p:nvSpPr>
          <p:cNvPr id="4" name="Tijdelijke aanduiding voor datum 3">
            <a:extLst>
              <a:ext uri="{FF2B5EF4-FFF2-40B4-BE49-F238E27FC236}">
                <a16:creationId xmlns:a16="http://schemas.microsoft.com/office/drawing/2014/main" id="{CA567C6E-E178-5E4C-DFC4-45DD48872A0C}"/>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7DA9FCE9-F9EC-6AB7-6FD2-B98709EDD84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D00EB2CE-116A-8799-7150-637FA6CEB753}"/>
              </a:ext>
            </a:extLst>
          </p:cNvPr>
          <p:cNvSpPr>
            <a:spLocks noGrp="1"/>
          </p:cNvSpPr>
          <p:nvPr>
            <p:ph type="sldNum" sz="quarter" idx="16"/>
          </p:nvPr>
        </p:nvSpPr>
        <p:spPr/>
        <p:txBody>
          <a:bodyPr/>
          <a:lstStyle/>
          <a:p>
            <a:fld id="{0AAEF2E2-A082-486B-BCC1-A4B8E9CF05F7}" type="slidenum">
              <a:rPr lang="nl-NL" smtClean="0"/>
              <a:t>8</a:t>
            </a:fld>
            <a:endParaRPr lang="nl-NL"/>
          </a:p>
        </p:txBody>
      </p:sp>
      <p:sp>
        <p:nvSpPr>
          <p:cNvPr id="10" name="Tijdelijke aanduiding voor tekst 9">
            <a:extLst>
              <a:ext uri="{FF2B5EF4-FFF2-40B4-BE49-F238E27FC236}">
                <a16:creationId xmlns:a16="http://schemas.microsoft.com/office/drawing/2014/main" id="{4D460F05-F3C3-F7F9-960B-CE192C9FC960}"/>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70805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2DB0-E7A7-879B-7C10-D5E98F3A6D59}"/>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45FC8FDA-52A8-D491-ADC8-BF451BD94FBD}"/>
              </a:ext>
            </a:extLst>
          </p:cNvPr>
          <p:cNvSpPr>
            <a:spLocks noGrp="1"/>
          </p:cNvSpPr>
          <p:nvPr>
            <p:ph type="ctrTitle"/>
          </p:nvPr>
        </p:nvSpPr>
        <p:spPr>
          <a:xfrm>
            <a:off x="1524000" y="308909"/>
            <a:ext cx="9144000" cy="889317"/>
          </a:xfrm>
        </p:spPr>
        <p:txBody>
          <a:bodyPr anchor="t">
            <a:normAutofit fontScale="90000"/>
          </a:bodyPr>
          <a:lstStyle/>
          <a:p>
            <a:pPr algn="l"/>
            <a:r>
              <a:rPr lang="nl-NL" dirty="0"/>
              <a:t>Onderdelen</a:t>
            </a:r>
          </a:p>
        </p:txBody>
      </p:sp>
      <p:sp>
        <p:nvSpPr>
          <p:cNvPr id="9" name="Ondertitel 8">
            <a:extLst>
              <a:ext uri="{FF2B5EF4-FFF2-40B4-BE49-F238E27FC236}">
                <a16:creationId xmlns:a16="http://schemas.microsoft.com/office/drawing/2014/main" id="{A72919EC-6319-CC42-1115-23221CC03F85}"/>
              </a:ext>
            </a:extLst>
          </p:cNvPr>
          <p:cNvSpPr>
            <a:spLocks noGrp="1"/>
          </p:cNvSpPr>
          <p:nvPr>
            <p:ph type="subTitle" idx="1"/>
          </p:nvPr>
        </p:nvSpPr>
        <p:spPr>
          <a:xfrm>
            <a:off x="1524000" y="1198226"/>
            <a:ext cx="10206446" cy="4791411"/>
          </a:xfrm>
        </p:spPr>
        <p:txBody>
          <a:bodyPr>
            <a:normAutofit fontScale="85000" lnSpcReduction="20000"/>
          </a:bodyPr>
          <a:lstStyle/>
          <a:p>
            <a:pPr algn="l"/>
            <a:r>
              <a:rPr lang="en-GB" sz="2800" b="1" i="0" dirty="0">
                <a:solidFill>
                  <a:srgbClr val="1F2328"/>
                </a:solidFill>
                <a:effectLst/>
                <a:latin typeface="+mj-lt"/>
              </a:rPr>
              <a:t>Cabinet</a:t>
            </a:r>
          </a:p>
          <a:p>
            <a:pPr algn="l"/>
            <a:r>
              <a:rPr lang="en-GB" sz="2000" b="0" i="0" dirty="0">
                <a:solidFill>
                  <a:srgbClr val="1F2328"/>
                </a:solidFill>
                <a:effectLst/>
                <a:latin typeface="+mj-lt"/>
              </a:rPr>
              <a:t>The cabinet is designed and milled by a supplier in the area. We screwed the plates together, added the T-</a:t>
            </a:r>
            <a:r>
              <a:rPr lang="en-GB" sz="2000" b="0" i="0" dirty="0" err="1">
                <a:solidFill>
                  <a:srgbClr val="1F2328"/>
                </a:solidFill>
                <a:effectLst/>
                <a:latin typeface="+mj-lt"/>
              </a:rPr>
              <a:t>mold</a:t>
            </a:r>
            <a:r>
              <a:rPr lang="en-GB" sz="2000" b="0" i="0" dirty="0">
                <a:solidFill>
                  <a:srgbClr val="1F2328"/>
                </a:solidFill>
                <a:effectLst/>
                <a:latin typeface="+mj-lt"/>
              </a:rPr>
              <a:t> and mounted the electronics.</a:t>
            </a:r>
          </a:p>
          <a:p>
            <a:pPr algn="l"/>
            <a:r>
              <a:rPr lang="en-GB" sz="2800" b="1" i="0" dirty="0">
                <a:solidFill>
                  <a:srgbClr val="1F2328"/>
                </a:solidFill>
                <a:effectLst/>
                <a:latin typeface="+mj-lt"/>
              </a:rPr>
              <a:t>Controls</a:t>
            </a:r>
            <a:endParaRPr lang="en-GB" sz="2000" b="1" i="0" dirty="0">
              <a:solidFill>
                <a:srgbClr val="1F2328"/>
              </a:solidFill>
              <a:effectLst/>
              <a:latin typeface="+mj-lt"/>
            </a:endParaRPr>
          </a:p>
          <a:p>
            <a:pPr algn="l"/>
            <a:r>
              <a:rPr lang="en-GB" sz="2000" b="0" i="0" dirty="0">
                <a:solidFill>
                  <a:srgbClr val="1F2328"/>
                </a:solidFill>
                <a:effectLst/>
                <a:latin typeface="+mj-lt"/>
              </a:rPr>
              <a:t>The joysticks and buttons are connected to an </a:t>
            </a:r>
            <a:r>
              <a:rPr lang="en-GB" sz="2000" b="0" i="0" dirty="0" err="1">
                <a:solidFill>
                  <a:srgbClr val="1F2328"/>
                </a:solidFill>
                <a:effectLst/>
                <a:latin typeface="+mj-lt"/>
              </a:rPr>
              <a:t>ipac</a:t>
            </a:r>
            <a:r>
              <a:rPr lang="en-GB" sz="2000" b="0" i="0" dirty="0">
                <a:solidFill>
                  <a:srgbClr val="1F2328"/>
                </a:solidFill>
                <a:effectLst/>
                <a:latin typeface="+mj-lt"/>
              </a:rPr>
              <a:t>. The </a:t>
            </a:r>
            <a:r>
              <a:rPr lang="en-GB" sz="2000" b="0" i="0" dirty="0" err="1">
                <a:solidFill>
                  <a:srgbClr val="1F2328"/>
                </a:solidFill>
                <a:effectLst/>
                <a:latin typeface="+mj-lt"/>
              </a:rPr>
              <a:t>ipac</a:t>
            </a:r>
            <a:r>
              <a:rPr lang="en-GB" sz="2000" b="0" i="0" dirty="0">
                <a:solidFill>
                  <a:srgbClr val="1F2328"/>
                </a:solidFill>
                <a:effectLst/>
                <a:latin typeface="+mj-lt"/>
              </a:rPr>
              <a:t> emulates a keyboard. The </a:t>
            </a:r>
            <a:r>
              <a:rPr lang="en-GB" sz="2000" b="0" i="0" dirty="0" err="1">
                <a:solidFill>
                  <a:srgbClr val="1F2328"/>
                </a:solidFill>
                <a:effectLst/>
                <a:latin typeface="+mj-lt"/>
              </a:rPr>
              <a:t>ipac</a:t>
            </a:r>
            <a:r>
              <a:rPr lang="en-GB" sz="2000" b="0" i="0" dirty="0">
                <a:solidFill>
                  <a:srgbClr val="1F2328"/>
                </a:solidFill>
                <a:effectLst/>
                <a:latin typeface="+mj-lt"/>
              </a:rPr>
              <a:t> is connected to the Raspberry Pi.</a:t>
            </a:r>
          </a:p>
          <a:p>
            <a:pPr algn="l"/>
            <a:r>
              <a:rPr lang="en-GB" sz="2800" b="1" i="0" dirty="0">
                <a:solidFill>
                  <a:srgbClr val="1F2328"/>
                </a:solidFill>
                <a:effectLst/>
                <a:latin typeface="+mj-lt"/>
              </a:rPr>
              <a:t>Monitor</a:t>
            </a:r>
            <a:endParaRPr lang="en-GB" sz="2000" b="1" i="0" dirty="0">
              <a:solidFill>
                <a:srgbClr val="1F2328"/>
              </a:solidFill>
              <a:effectLst/>
              <a:latin typeface="+mj-lt"/>
            </a:endParaRPr>
          </a:p>
          <a:p>
            <a:pPr algn="l"/>
            <a:r>
              <a:rPr lang="en-GB" sz="2000" b="0" i="0" dirty="0">
                <a:solidFill>
                  <a:srgbClr val="1F2328"/>
                </a:solidFill>
                <a:effectLst/>
                <a:latin typeface="+mj-lt"/>
              </a:rPr>
              <a:t>The monitor is connected via </a:t>
            </a:r>
            <a:r>
              <a:rPr lang="en-GB" sz="2000" b="0" i="0" dirty="0" err="1">
                <a:solidFill>
                  <a:srgbClr val="1F2328"/>
                </a:solidFill>
                <a:effectLst/>
                <a:latin typeface="+mj-lt"/>
              </a:rPr>
              <a:t>hdmi</a:t>
            </a:r>
            <a:r>
              <a:rPr lang="en-GB" sz="2000" b="0" i="0" dirty="0">
                <a:solidFill>
                  <a:srgbClr val="1F2328"/>
                </a:solidFill>
                <a:effectLst/>
                <a:latin typeface="+mj-lt"/>
              </a:rPr>
              <a:t>. The resolution of the monitor is full-</a:t>
            </a:r>
            <a:r>
              <a:rPr lang="en-GB" sz="2000" b="0" i="0" dirty="0" err="1">
                <a:solidFill>
                  <a:srgbClr val="1F2328"/>
                </a:solidFill>
                <a:effectLst/>
                <a:latin typeface="+mj-lt"/>
              </a:rPr>
              <a:t>hd</a:t>
            </a:r>
            <a:r>
              <a:rPr lang="en-GB" sz="2000" b="0" i="0" dirty="0">
                <a:solidFill>
                  <a:srgbClr val="1F2328"/>
                </a:solidFill>
                <a:effectLst/>
                <a:latin typeface="+mj-lt"/>
              </a:rPr>
              <a:t> (1920 x 1080 pixels). A higher resolution more quickly results in performance issues on the Raspberry Pi when running more complex or inefficiently coded games.</a:t>
            </a:r>
          </a:p>
          <a:p>
            <a:pPr algn="l"/>
            <a:r>
              <a:rPr lang="en-GB" sz="2800" b="1" i="0" dirty="0">
                <a:solidFill>
                  <a:srgbClr val="1F2328"/>
                </a:solidFill>
                <a:effectLst/>
                <a:latin typeface="+mj-lt"/>
              </a:rPr>
              <a:t>Audio</a:t>
            </a:r>
            <a:endParaRPr lang="en-GB" sz="2000" b="1" i="0" dirty="0">
              <a:solidFill>
                <a:srgbClr val="1F2328"/>
              </a:solidFill>
              <a:effectLst/>
              <a:latin typeface="+mj-lt"/>
            </a:endParaRPr>
          </a:p>
          <a:p>
            <a:pPr algn="l"/>
            <a:r>
              <a:rPr lang="en-GB" sz="2000" b="0" i="0" dirty="0">
                <a:solidFill>
                  <a:srgbClr val="1F2328"/>
                </a:solidFill>
                <a:effectLst/>
                <a:latin typeface="+mj-lt"/>
              </a:rPr>
              <a:t>The speakers are connected to the headphones output of the monitor. We use two auto speakers with a 10cm diameter and a small stereo amplifier. The volume control button is </a:t>
            </a:r>
            <a:r>
              <a:rPr lang="en-GB" sz="2000" b="0" i="0" dirty="0" err="1">
                <a:solidFill>
                  <a:srgbClr val="1F2328"/>
                </a:solidFill>
                <a:effectLst/>
                <a:latin typeface="+mj-lt"/>
              </a:rPr>
              <a:t>accessable</a:t>
            </a:r>
            <a:r>
              <a:rPr lang="en-GB" sz="2000" b="0" i="0" dirty="0">
                <a:solidFill>
                  <a:srgbClr val="1F2328"/>
                </a:solidFill>
                <a:effectLst/>
                <a:latin typeface="+mj-lt"/>
              </a:rPr>
              <a:t> through the backdoor of the cabinet.</a:t>
            </a:r>
          </a:p>
          <a:p>
            <a:pPr algn="l"/>
            <a:r>
              <a:rPr lang="en-GB" sz="2800" b="1" i="0" dirty="0" err="1">
                <a:solidFill>
                  <a:srgbClr val="1F2328"/>
                </a:solidFill>
                <a:effectLst/>
                <a:latin typeface="+mj-lt"/>
              </a:rPr>
              <a:t>Rasberry</a:t>
            </a:r>
            <a:r>
              <a:rPr lang="en-GB" sz="2800" b="1" i="0" dirty="0">
                <a:solidFill>
                  <a:srgbClr val="1F2328"/>
                </a:solidFill>
                <a:effectLst/>
                <a:latin typeface="+mj-lt"/>
              </a:rPr>
              <a:t> Pi 5</a:t>
            </a:r>
          </a:p>
          <a:p>
            <a:pPr algn="l"/>
            <a:r>
              <a:rPr lang="en-GB" sz="2000" b="0" i="0" dirty="0">
                <a:solidFill>
                  <a:srgbClr val="1F2328"/>
                </a:solidFill>
                <a:effectLst/>
                <a:latin typeface="+mj-lt"/>
              </a:rPr>
              <a:t>We use a Raspberry Pi 5 with 8GB RAM, mounted in the official casing and a 64GB memory-card with Raspberry Pi OS pre-installed. A model with 4GB will probably do just as well for this application.</a:t>
            </a:r>
          </a:p>
          <a:p>
            <a:pPr algn="l"/>
            <a:endParaRPr lang="en-GB" sz="2000" b="0" i="0" dirty="0">
              <a:solidFill>
                <a:srgbClr val="1F2328"/>
              </a:solidFill>
              <a:effectLst/>
              <a:latin typeface="+mj-lt"/>
            </a:endParaRPr>
          </a:p>
          <a:p>
            <a:pPr algn="l"/>
            <a:endParaRPr lang="nl-NL" sz="2800" dirty="0"/>
          </a:p>
        </p:txBody>
      </p:sp>
      <p:sp>
        <p:nvSpPr>
          <p:cNvPr id="4" name="Tijdelijke aanduiding voor datum 3">
            <a:extLst>
              <a:ext uri="{FF2B5EF4-FFF2-40B4-BE49-F238E27FC236}">
                <a16:creationId xmlns:a16="http://schemas.microsoft.com/office/drawing/2014/main" id="{617B3493-C318-D8C0-7577-EBB8D63B29DC}"/>
              </a:ext>
            </a:extLst>
          </p:cNvPr>
          <p:cNvSpPr>
            <a:spLocks noGrp="1"/>
          </p:cNvSpPr>
          <p:nvPr>
            <p:ph type="dt" sz="half" idx="14"/>
          </p:nvPr>
        </p:nvSpPr>
        <p:spPr/>
        <p:txBody>
          <a:bodyPr/>
          <a:lstStyle/>
          <a:p>
            <a:fld id="{8A2B1B6E-020F-4C7F-82FA-49ECBF11F84B}" type="datetime1">
              <a:rPr lang="nl-NL" smtClean="0"/>
              <a:t>06-11-2024</a:t>
            </a:fld>
            <a:endParaRPr lang="nl-NL"/>
          </a:p>
        </p:txBody>
      </p:sp>
      <p:sp>
        <p:nvSpPr>
          <p:cNvPr id="5" name="Tijdelijke aanduiding voor voettekst 4">
            <a:extLst>
              <a:ext uri="{FF2B5EF4-FFF2-40B4-BE49-F238E27FC236}">
                <a16:creationId xmlns:a16="http://schemas.microsoft.com/office/drawing/2014/main" id="{5318D370-204C-9D13-99C8-1BAE237B3984}"/>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D3C33E64-415E-F532-B583-159F38B18BF8}"/>
              </a:ext>
            </a:extLst>
          </p:cNvPr>
          <p:cNvSpPr>
            <a:spLocks noGrp="1"/>
          </p:cNvSpPr>
          <p:nvPr>
            <p:ph type="sldNum" sz="quarter" idx="16"/>
          </p:nvPr>
        </p:nvSpPr>
        <p:spPr/>
        <p:txBody>
          <a:bodyPr/>
          <a:lstStyle/>
          <a:p>
            <a:fld id="{0AAEF2E2-A082-486B-BCC1-A4B8E9CF05F7}" type="slidenum">
              <a:rPr lang="nl-NL" smtClean="0"/>
              <a:t>9</a:t>
            </a:fld>
            <a:endParaRPr lang="nl-NL"/>
          </a:p>
        </p:txBody>
      </p:sp>
      <p:sp>
        <p:nvSpPr>
          <p:cNvPr id="10" name="Tijdelijke aanduiding voor tekst 9">
            <a:extLst>
              <a:ext uri="{FF2B5EF4-FFF2-40B4-BE49-F238E27FC236}">
                <a16:creationId xmlns:a16="http://schemas.microsoft.com/office/drawing/2014/main" id="{9AFCAFD2-3B1C-78ED-7BB4-38184B0605A8}"/>
              </a:ext>
            </a:extLst>
          </p:cNvPr>
          <p:cNvSpPr>
            <a:spLocks noGrp="1"/>
          </p:cNvSpPr>
          <p:nvPr>
            <p:ph type="body" sz="quarter" idx="17"/>
          </p:nvPr>
        </p:nvSpPr>
        <p:spPr/>
        <p:txBody>
          <a:bodyPr/>
          <a:lstStyle/>
          <a:p>
            <a:endParaRPr lang="nl-NL" dirty="0"/>
          </a:p>
        </p:txBody>
      </p:sp>
      <p:pic>
        <p:nvPicPr>
          <p:cNvPr id="12" name="Picture 11" descr="A video game machine with buttons and lights&#10;&#10;Description automatically generated">
            <a:extLst>
              <a:ext uri="{FF2B5EF4-FFF2-40B4-BE49-F238E27FC236}">
                <a16:creationId xmlns:a16="http://schemas.microsoft.com/office/drawing/2014/main" id="{FD0E4C61-1C82-043C-F279-FB166D4A9C2E}"/>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l="26226" t="25858" r="25933" b="25857"/>
          <a:stretch/>
        </p:blipFill>
        <p:spPr>
          <a:xfrm>
            <a:off x="8088085" y="308909"/>
            <a:ext cx="3788229" cy="6402108"/>
          </a:xfrm>
          <a:prstGeom prst="rect">
            <a:avLst/>
          </a:prstGeom>
        </p:spPr>
      </p:pic>
    </p:spTree>
    <p:extLst>
      <p:ext uri="{BB962C8B-B14F-4D97-AF65-F5344CB8AC3E}">
        <p14:creationId xmlns:p14="http://schemas.microsoft.com/office/powerpoint/2010/main" val="2431174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28001</TotalTime>
  <Words>1373</Words>
  <Application>Microsoft Macintosh PowerPoint</Application>
  <PresentationFormat>Widescreen</PresentationFormat>
  <Paragraphs>223</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inherit</vt:lpstr>
      <vt:lpstr>Office Theme</vt:lpstr>
      <vt:lpstr>PowerPoint Presentation</vt:lpstr>
      <vt:lpstr>Sander van Geest</vt:lpstr>
      <vt:lpstr>Wie zitten er in de zaal?</vt:lpstr>
      <vt:lpstr>Agenda</vt:lpstr>
      <vt:lpstr>Demo</vt:lpstr>
      <vt:lpstr>Demo</vt:lpstr>
      <vt:lpstr>Onderdelen</vt:lpstr>
      <vt:lpstr>Onderdelen</vt:lpstr>
      <vt:lpstr>Onderdelen</vt:lpstr>
      <vt:lpstr>Menu</vt:lpstr>
      <vt:lpstr>Menu</vt:lpstr>
      <vt:lpstr>Game-opdrachten</vt:lpstr>
      <vt:lpstr>Game-opdrachten</vt:lpstr>
      <vt:lpstr>Organiseren</vt:lpstr>
      <vt:lpstr>Organiseren</vt:lpstr>
      <vt:lpstr>Backup slides</vt:lpstr>
      <vt:lpstr>Aankondiging van deze sessie https://www.ieni.org/conferentie/</vt:lpstr>
      <vt:lpstr>Arcadekast met python games</vt:lpstr>
      <vt:lpstr>Shopping list: Arcade spullen (dit heb ik besteld voor de 2e Arcadekast die ik nu aan het maken ben, dit is geen aanbeveling of reclame voor een leverancier) </vt:lpstr>
      <vt:lpstr>Shopping list: Raspberry PI (dit heb ik besteld voor de 2e Arcadekast die ik nu aan het maken ben, dit is geen aanbeveling of reclame voor een leverancier) </vt:lpstr>
      <vt:lpstr>Shopping list: Monitor (dit heb ik besteld voor de 2e Arcadekast die ik nu aan het maken ben, dit is geen aanbeveling of reclame voor een leverancier)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Rekonomie</dc:title>
  <dc:creator>Sander van Geest</dc:creator>
  <cp:lastModifiedBy>Geest, Sander van</cp:lastModifiedBy>
  <cp:revision>422</cp:revision>
  <cp:lastPrinted>2019-04-15T12:27:35Z</cp:lastPrinted>
  <dcterms:created xsi:type="dcterms:W3CDTF">2017-08-27T11:36:23Z</dcterms:created>
  <dcterms:modified xsi:type="dcterms:W3CDTF">2024-11-06T21:52:47Z</dcterms:modified>
</cp:coreProperties>
</file>